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71" r:id="rId2"/>
    <p:sldId id="257" r:id="rId3"/>
    <p:sldId id="258" r:id="rId4"/>
    <p:sldId id="272" r:id="rId5"/>
    <p:sldId id="273" r:id="rId6"/>
    <p:sldId id="274" r:id="rId7"/>
    <p:sldId id="275" r:id="rId8"/>
    <p:sldId id="276" r:id="rId9"/>
    <p:sldId id="277" r:id="rId10"/>
    <p:sldId id="278" r:id="rId11"/>
    <p:sldId id="279" r:id="rId12"/>
    <p:sldId id="282" r:id="rId13"/>
    <p:sldId id="280" r:id="rId14"/>
    <p:sldId id="281" r:id="rId15"/>
    <p:sldId id="256" r:id="rId16"/>
    <p:sldId id="283" r:id="rId17"/>
  </p:sldIdLst>
  <p:sldSz cx="9144000" cy="5143500" type="screen16x9"/>
  <p:notesSz cx="6858000" cy="9144000"/>
  <p:embeddedFontLst>
    <p:embeddedFont>
      <p:font typeface="Dosis" pitchFamily="2" charset="0"/>
      <p:regular r:id="rId19"/>
      <p:bold r:id="rId20"/>
    </p:embeddedFont>
    <p:embeddedFont>
      <p:font typeface="Nunito"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553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24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00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0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4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3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50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4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00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joni-s-65745513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ithub.com/jonisy1406/PortofolioData/tree/master/Improving%20Employee%20Retention%20by%20Predicting%20Employee%20Attrition%20Using%20Machine%20Learning"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jonisy1406/PortofolioData/tree/master/Improving%20Employee%20Retention%20by%20Predicting%20Employee%20Attrition%20Using%20Machine%20Learn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nisy1406/PortofolioData/tree/master/Improving%20Employee%20Retention%20by%20Predicting%20Employee%20Attrition%20Using%20Machine%20Learn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7" name="Google Shape;100;p25">
            <a:extLst>
              <a:ext uri="{FF2B5EF4-FFF2-40B4-BE49-F238E27FC236}">
                <a16:creationId xmlns:a16="http://schemas.microsoft.com/office/drawing/2014/main" id="{EA9629EB-103D-DE7E-853E-17944D18D936}"/>
              </a:ext>
            </a:extLst>
          </p:cNvPr>
          <p:cNvSpPr txBox="1"/>
          <p:nvPr/>
        </p:nvSpPr>
        <p:spPr>
          <a:xfrm>
            <a:off x="6045014"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Joni Syofian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jonisyofian14@gmail.com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3"/>
              </a:rPr>
              <a:t>linkedIn Profile</a:t>
            </a:r>
            <a:endParaRPr lang="en-US" sz="1200" dirty="0">
              <a:latin typeface="Dosis"/>
              <a:ea typeface="Dosis"/>
              <a:cs typeface="Dosis"/>
              <a:sym typeface="Dosis"/>
            </a:endParaRPr>
          </a:p>
        </p:txBody>
      </p:sp>
      <p:sp>
        <p:nvSpPr>
          <p:cNvPr id="8" name="Google Shape;102;p25">
            <a:extLst>
              <a:ext uri="{FF2B5EF4-FFF2-40B4-BE49-F238E27FC236}">
                <a16:creationId xmlns:a16="http://schemas.microsoft.com/office/drawing/2014/main" id="{94EA21BD-7480-EF7D-B279-892FB10E97ED}"/>
              </a:ext>
            </a:extLst>
          </p:cNvPr>
          <p:cNvSpPr txBox="1">
            <a:spLocks noGrp="1"/>
          </p:cNvSpPr>
          <p:nvPr>
            <p:ph type="subTitle" idx="1"/>
          </p:nvPr>
        </p:nvSpPr>
        <p:spPr>
          <a:xfrm>
            <a:off x="4572000" y="2386542"/>
            <a:ext cx="4260300" cy="2298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1200"/>
              </a:spcAft>
              <a:buSzPts val="1018"/>
              <a:buNone/>
            </a:pPr>
            <a:r>
              <a:rPr lang="en" sz="1217" i="1" dirty="0">
                <a:solidFill>
                  <a:schemeClr val="dk1"/>
                </a:solidFill>
                <a:latin typeface="Nunito"/>
                <a:ea typeface="Nunito"/>
                <a:cs typeface="Nunito"/>
                <a:sym typeface="Nunito"/>
              </a:rPr>
              <a:t>“</a:t>
            </a:r>
            <a:r>
              <a:rPr lang="en-US" sz="1217" b="1" dirty="0">
                <a:solidFill>
                  <a:schemeClr val="dk1"/>
                </a:solidFill>
                <a:latin typeface="Nunito"/>
                <a:ea typeface="Nunito"/>
                <a:cs typeface="Nunito"/>
                <a:sym typeface="Nunito"/>
              </a:rPr>
              <a:t>Joni Syofian </a:t>
            </a:r>
            <a:r>
              <a:rPr lang="en-US" sz="1217" dirty="0">
                <a:solidFill>
                  <a:schemeClr val="dk1"/>
                </a:solidFill>
                <a:latin typeface="Nunito"/>
                <a:ea typeface="Nunito"/>
                <a:cs typeface="Nunito"/>
                <a:sym typeface="Nunito"/>
              </a:rPr>
              <a:t>is a fresh graduate student from Bandung Institute of Technology. He has interested in data, be it data science or data analytics. He is currently pursuing data science by participating in a data science Bootcamp. In addition, he is currently working as a research assistant in the oceanographic data processing</a:t>
            </a:r>
            <a:r>
              <a:rPr lang="en" sz="1217" dirty="0">
                <a:latin typeface="Nunito"/>
                <a:ea typeface="Nunito"/>
                <a:cs typeface="Nunito"/>
                <a:sym typeface="Nunito"/>
              </a:rPr>
              <a:t>.</a:t>
            </a:r>
            <a:r>
              <a:rPr lang="en" sz="1217" dirty="0">
                <a:solidFill>
                  <a:schemeClr val="dk1"/>
                </a:solidFill>
                <a:latin typeface="Nunito"/>
                <a:ea typeface="Nunito"/>
                <a:cs typeface="Nunito"/>
                <a:sym typeface="Nunito"/>
              </a:rPr>
              <a:t> ”</a:t>
            </a:r>
            <a:endParaRPr sz="2790" dirty="0"/>
          </a:p>
        </p:txBody>
      </p:sp>
      <p:pic>
        <p:nvPicPr>
          <p:cNvPr id="9" name="Picture 8" descr="A person in a suit&#10;&#10;Description automatically generated with medium confidence">
            <a:extLst>
              <a:ext uri="{FF2B5EF4-FFF2-40B4-BE49-F238E27FC236}">
                <a16:creationId xmlns:a16="http://schemas.microsoft.com/office/drawing/2014/main" id="{EB93D003-F422-E262-A762-1272EF10C189}"/>
              </a:ext>
            </a:extLst>
          </p:cNvPr>
          <p:cNvPicPr>
            <a:picLocks noChangeAspect="1"/>
          </p:cNvPicPr>
          <p:nvPr/>
        </p:nvPicPr>
        <p:blipFill rotWithShape="1">
          <a:blip r:embed="rId4"/>
          <a:srcRect t="19031"/>
          <a:stretch/>
        </p:blipFill>
        <p:spPr>
          <a:xfrm>
            <a:off x="4657064" y="582861"/>
            <a:ext cx="1303283" cy="15828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4090350" y="2237503"/>
            <a:ext cx="4861739" cy="226362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050" dirty="0">
                <a:solidFill>
                  <a:schemeClr val="dk1"/>
                </a:solidFill>
              </a:rPr>
              <a:t>Dari </a:t>
            </a:r>
            <a:r>
              <a:rPr lang="en-US" sz="1050" dirty="0" err="1">
                <a:solidFill>
                  <a:schemeClr val="dk1"/>
                </a:solidFill>
              </a:rPr>
              <a:t>informasi</a:t>
            </a:r>
            <a:r>
              <a:rPr lang="en-US" sz="1050" dirty="0">
                <a:solidFill>
                  <a:schemeClr val="dk1"/>
                </a:solidFill>
              </a:rPr>
              <a:t> di </a:t>
            </a:r>
            <a:r>
              <a:rPr lang="en-US" sz="1050" dirty="0" err="1">
                <a:solidFill>
                  <a:schemeClr val="dk1"/>
                </a:solidFill>
              </a:rPr>
              <a:t>atas</a:t>
            </a:r>
            <a:r>
              <a:rPr lang="en-US" sz="1050" dirty="0">
                <a:solidFill>
                  <a:schemeClr val="dk1"/>
                </a:solidFill>
              </a:rPr>
              <a:t> </a:t>
            </a:r>
            <a:r>
              <a:rPr lang="en-US" sz="1050" dirty="0" err="1">
                <a:solidFill>
                  <a:schemeClr val="dk1"/>
                </a:solidFill>
              </a:rPr>
              <a:t>didapatkan</a:t>
            </a:r>
            <a:r>
              <a:rPr lang="en-US" sz="1050" dirty="0">
                <a:solidFill>
                  <a:schemeClr val="dk1"/>
                </a:solidFill>
              </a:rPr>
              <a:t> </a:t>
            </a:r>
            <a:r>
              <a:rPr lang="en-US" sz="1050" dirty="0" err="1">
                <a:solidFill>
                  <a:schemeClr val="dk1"/>
                </a:solidFill>
              </a:rPr>
              <a:t>bahwa</a:t>
            </a:r>
            <a:r>
              <a:rPr lang="en-US" sz="1050" dirty="0">
                <a:solidFill>
                  <a:schemeClr val="dk1"/>
                </a:solidFill>
              </a:rPr>
              <a:t> </a:t>
            </a:r>
            <a:r>
              <a:rPr lang="en-US" sz="1050" b="1" dirty="0">
                <a:solidFill>
                  <a:schemeClr val="dk1"/>
                </a:solidFill>
              </a:rPr>
              <a:t>divisi data analyst </a:t>
            </a:r>
            <a:r>
              <a:rPr lang="en-US" sz="1050" dirty="0" err="1">
                <a:solidFill>
                  <a:schemeClr val="dk1"/>
                </a:solidFill>
              </a:rPr>
              <a:t>merupakan</a:t>
            </a:r>
            <a:r>
              <a:rPr lang="en-US" sz="1050" dirty="0">
                <a:solidFill>
                  <a:schemeClr val="dk1"/>
                </a:solidFill>
              </a:rPr>
              <a:t> divisi yang </a:t>
            </a:r>
            <a:r>
              <a:rPr lang="en-US" sz="1050" b="1" dirty="0">
                <a:solidFill>
                  <a:schemeClr val="dk1"/>
                </a:solidFill>
              </a:rPr>
              <a:t>paling </a:t>
            </a:r>
            <a:r>
              <a:rPr lang="en-US" sz="1050" b="1" dirty="0" err="1">
                <a:solidFill>
                  <a:schemeClr val="dk1"/>
                </a:solidFill>
              </a:rPr>
              <a:t>besar</a:t>
            </a:r>
            <a:r>
              <a:rPr lang="en-US" sz="1050" b="1" dirty="0">
                <a:solidFill>
                  <a:schemeClr val="dk1"/>
                </a:solidFill>
              </a:rPr>
              <a:t> </a:t>
            </a:r>
            <a:r>
              <a:rPr lang="en-US" sz="1050" b="1" dirty="0" err="1">
                <a:solidFill>
                  <a:schemeClr val="dk1"/>
                </a:solidFill>
              </a:rPr>
              <a:t>persentase</a:t>
            </a:r>
            <a:r>
              <a:rPr lang="en-US" sz="1050" b="1" dirty="0">
                <a:solidFill>
                  <a:schemeClr val="dk1"/>
                </a:solidFill>
              </a:rPr>
              <a:t> resign </a:t>
            </a:r>
            <a:r>
              <a:rPr lang="en-US" sz="1050" dirty="0" err="1">
                <a:solidFill>
                  <a:schemeClr val="dk1"/>
                </a:solidFill>
              </a:rPr>
              <a:t>yaitu</a:t>
            </a:r>
            <a:r>
              <a:rPr lang="en-US" sz="1050" dirty="0">
                <a:solidFill>
                  <a:schemeClr val="dk1"/>
                </a:solidFill>
              </a:rPr>
              <a:t> </a:t>
            </a:r>
            <a:r>
              <a:rPr lang="en-US" sz="1050" b="1" dirty="0">
                <a:solidFill>
                  <a:schemeClr val="dk1"/>
                </a:solidFill>
              </a:rPr>
              <a:t>50%</a:t>
            </a:r>
            <a:r>
              <a:rPr lang="en-US" sz="1050" dirty="0">
                <a:solidFill>
                  <a:schemeClr val="dk1"/>
                </a:solidFill>
              </a:rPr>
              <a:t> dan </a:t>
            </a:r>
            <a:r>
              <a:rPr lang="en-US" sz="1050" dirty="0" err="1">
                <a:solidFill>
                  <a:schemeClr val="dk1"/>
                </a:solidFill>
              </a:rPr>
              <a:t>keseluruhanya</a:t>
            </a:r>
            <a:r>
              <a:rPr lang="en-US" sz="1050" dirty="0">
                <a:solidFill>
                  <a:schemeClr val="dk1"/>
                </a:solidFill>
              </a:rPr>
              <a:t> </a:t>
            </a:r>
            <a:r>
              <a:rPr lang="en-US" sz="1050" dirty="0" err="1">
                <a:solidFill>
                  <a:schemeClr val="dk1"/>
                </a:solidFill>
              </a:rPr>
              <a:t>merupakan</a:t>
            </a:r>
            <a:r>
              <a:rPr lang="en-US" sz="1050" dirty="0">
                <a:solidFill>
                  <a:schemeClr val="dk1"/>
                </a:solidFill>
              </a:rPr>
              <a:t> </a:t>
            </a:r>
            <a:r>
              <a:rPr lang="en-US" sz="1050" b="1" dirty="0">
                <a:solidFill>
                  <a:schemeClr val="dk1"/>
                </a:solidFill>
              </a:rPr>
              <a:t>fresh </a:t>
            </a:r>
            <a:r>
              <a:rPr lang="en-US" sz="1050" b="1" dirty="0" err="1">
                <a:solidFill>
                  <a:schemeClr val="dk1"/>
                </a:solidFill>
              </a:rPr>
              <a:t>gradute</a:t>
            </a:r>
            <a:r>
              <a:rPr lang="en-US" sz="1050" dirty="0">
                <a:solidFill>
                  <a:schemeClr val="dk1"/>
                </a:solidFill>
              </a:rPr>
              <a:t>. </a:t>
            </a:r>
            <a:r>
              <a:rPr lang="en-US" sz="1050" b="1" dirty="0">
                <a:solidFill>
                  <a:schemeClr val="dk1"/>
                </a:solidFill>
              </a:rPr>
              <a:t>3 </a:t>
            </a:r>
            <a:r>
              <a:rPr lang="en-US" sz="1050" b="1" dirty="0" err="1">
                <a:solidFill>
                  <a:schemeClr val="dk1"/>
                </a:solidFill>
              </a:rPr>
              <a:t>diantara</a:t>
            </a:r>
            <a:r>
              <a:rPr lang="en-US" sz="1050" b="1" dirty="0">
                <a:solidFill>
                  <a:schemeClr val="dk1"/>
                </a:solidFill>
              </a:rPr>
              <a:t> 8 orang fresh graduate </a:t>
            </a:r>
            <a:r>
              <a:rPr lang="en-US" sz="1050" b="1" dirty="0" err="1">
                <a:solidFill>
                  <a:schemeClr val="dk1"/>
                </a:solidFill>
              </a:rPr>
              <a:t>tersebut</a:t>
            </a:r>
            <a:r>
              <a:rPr lang="en-US" sz="1050" b="1" dirty="0">
                <a:solidFill>
                  <a:schemeClr val="dk1"/>
                </a:solidFill>
              </a:rPr>
              <a:t> resign </a:t>
            </a:r>
            <a:r>
              <a:rPr lang="en-US" sz="1050" b="1" dirty="0" err="1">
                <a:solidFill>
                  <a:schemeClr val="dk1"/>
                </a:solidFill>
              </a:rPr>
              <a:t>dengan</a:t>
            </a:r>
            <a:r>
              <a:rPr lang="en-US" sz="1050" b="1" dirty="0">
                <a:solidFill>
                  <a:schemeClr val="dk1"/>
                </a:solidFill>
              </a:rPr>
              <a:t> </a:t>
            </a:r>
            <a:r>
              <a:rPr lang="en-US" sz="1050" b="1" dirty="0" err="1">
                <a:solidFill>
                  <a:schemeClr val="dk1"/>
                </a:solidFill>
              </a:rPr>
              <a:t>alasan</a:t>
            </a:r>
            <a:r>
              <a:rPr lang="en-US" sz="1050" b="1" dirty="0">
                <a:solidFill>
                  <a:schemeClr val="dk1"/>
                </a:solidFill>
              </a:rPr>
              <a:t> </a:t>
            </a:r>
            <a:r>
              <a:rPr lang="en-US" sz="1050" b="1" dirty="0" err="1">
                <a:solidFill>
                  <a:schemeClr val="dk1"/>
                </a:solidFill>
              </a:rPr>
              <a:t>toxic_culter</a:t>
            </a:r>
            <a:r>
              <a:rPr lang="en-US" sz="1050" b="1" dirty="0">
                <a:solidFill>
                  <a:schemeClr val="dk1"/>
                </a:solidFill>
              </a:rPr>
              <a:t> dan </a:t>
            </a:r>
            <a:r>
              <a:rPr lang="en-US" sz="1050" b="1" dirty="0" err="1">
                <a:solidFill>
                  <a:schemeClr val="dk1"/>
                </a:solidFill>
              </a:rPr>
              <a:t>internal_conflict</a:t>
            </a:r>
            <a:r>
              <a:rPr lang="en-US" sz="1050" b="1" dirty="0">
                <a:solidFill>
                  <a:schemeClr val="dk1"/>
                </a:solidFill>
              </a:rPr>
              <a:t> </a:t>
            </a:r>
            <a:r>
              <a:rPr lang="en-US" sz="1050" dirty="0" err="1">
                <a:solidFill>
                  <a:schemeClr val="dk1"/>
                </a:solidFill>
              </a:rPr>
              <a:t>serta</a:t>
            </a:r>
            <a:r>
              <a:rPr lang="en-US" sz="1050" dirty="0">
                <a:solidFill>
                  <a:schemeClr val="dk1"/>
                </a:solidFill>
              </a:rPr>
              <a:t> sangat </a:t>
            </a:r>
            <a:r>
              <a:rPr lang="en-US" sz="1050" dirty="0" err="1">
                <a:solidFill>
                  <a:schemeClr val="dk1"/>
                </a:solidFill>
              </a:rPr>
              <a:t>disayangkan</a:t>
            </a:r>
            <a:r>
              <a:rPr lang="en-US" sz="1050" dirty="0">
                <a:solidFill>
                  <a:schemeClr val="dk1"/>
                </a:solidFill>
              </a:rPr>
              <a:t> juga </a:t>
            </a:r>
            <a:r>
              <a:rPr lang="en-US" sz="1050" b="1" dirty="0">
                <a:solidFill>
                  <a:schemeClr val="dk1"/>
                </a:solidFill>
              </a:rPr>
              <a:t>3 orang </a:t>
            </a:r>
            <a:r>
              <a:rPr lang="en-US" sz="1050" b="1" dirty="0" err="1">
                <a:solidFill>
                  <a:schemeClr val="dk1"/>
                </a:solidFill>
              </a:rPr>
              <a:t>ini</a:t>
            </a:r>
            <a:r>
              <a:rPr lang="en-US" sz="1050" b="1" dirty="0">
                <a:solidFill>
                  <a:schemeClr val="dk1"/>
                </a:solidFill>
              </a:rPr>
              <a:t> </a:t>
            </a:r>
            <a:r>
              <a:rPr lang="en-US" sz="1050" b="1" dirty="0" err="1">
                <a:solidFill>
                  <a:schemeClr val="dk1"/>
                </a:solidFill>
              </a:rPr>
              <a:t>merupakan</a:t>
            </a:r>
            <a:r>
              <a:rPr lang="en-US" sz="1050" b="1" dirty="0">
                <a:solidFill>
                  <a:schemeClr val="dk1"/>
                </a:solidFill>
              </a:rPr>
              <a:t> </a:t>
            </a:r>
            <a:r>
              <a:rPr lang="en-US" sz="1050" b="1" dirty="0" err="1">
                <a:solidFill>
                  <a:schemeClr val="dk1"/>
                </a:solidFill>
              </a:rPr>
              <a:t>karyawan</a:t>
            </a:r>
            <a:r>
              <a:rPr lang="en-US" sz="1050" b="1" dirty="0">
                <a:solidFill>
                  <a:schemeClr val="dk1"/>
                </a:solidFill>
              </a:rPr>
              <a:t> </a:t>
            </a:r>
            <a:r>
              <a:rPr lang="en-US" sz="1050" b="1" dirty="0" err="1">
                <a:solidFill>
                  <a:schemeClr val="dk1"/>
                </a:solidFill>
              </a:rPr>
              <a:t>dengan</a:t>
            </a:r>
            <a:r>
              <a:rPr lang="en-US" sz="1050" b="1" dirty="0">
                <a:solidFill>
                  <a:schemeClr val="dk1"/>
                </a:solidFill>
              </a:rPr>
              <a:t> </a:t>
            </a:r>
            <a:r>
              <a:rPr lang="en-US" sz="1050" b="1" dirty="0" err="1">
                <a:solidFill>
                  <a:schemeClr val="dk1"/>
                </a:solidFill>
              </a:rPr>
              <a:t>performa</a:t>
            </a:r>
            <a:r>
              <a:rPr lang="en-US" sz="1050" b="1" dirty="0">
                <a:solidFill>
                  <a:schemeClr val="dk1"/>
                </a:solidFill>
              </a:rPr>
              <a:t> yang sangat </a:t>
            </a:r>
            <a:r>
              <a:rPr lang="en-US" sz="1050" b="1" dirty="0" err="1">
                <a:solidFill>
                  <a:schemeClr val="dk1"/>
                </a:solidFill>
              </a:rPr>
              <a:t>bagus</a:t>
            </a:r>
            <a:r>
              <a:rPr lang="en-US" sz="1050" dirty="0">
                <a:solidFill>
                  <a:schemeClr val="dk1"/>
                </a:solidFill>
              </a:rPr>
              <a:t>. Hal </a:t>
            </a:r>
            <a:r>
              <a:rPr lang="en-US" sz="1050" dirty="0" err="1">
                <a:solidFill>
                  <a:schemeClr val="dk1"/>
                </a:solidFill>
              </a:rPr>
              <a:t>ini</a:t>
            </a:r>
            <a:r>
              <a:rPr lang="en-US" sz="1050" dirty="0">
                <a:solidFill>
                  <a:schemeClr val="dk1"/>
                </a:solidFill>
              </a:rPr>
              <a:t> </a:t>
            </a:r>
            <a:r>
              <a:rPr lang="en-US" sz="1050" dirty="0" err="1">
                <a:solidFill>
                  <a:schemeClr val="dk1"/>
                </a:solidFill>
              </a:rPr>
              <a:t>perlu</a:t>
            </a:r>
            <a:r>
              <a:rPr lang="en-US" sz="1050" dirty="0">
                <a:solidFill>
                  <a:schemeClr val="dk1"/>
                </a:solidFill>
              </a:rPr>
              <a:t> </a:t>
            </a:r>
            <a:r>
              <a:rPr lang="en-US" sz="1050" dirty="0" err="1">
                <a:solidFill>
                  <a:schemeClr val="dk1"/>
                </a:solidFill>
              </a:rPr>
              <a:t>jadi</a:t>
            </a:r>
            <a:r>
              <a:rPr lang="en-US" sz="1050" dirty="0">
                <a:solidFill>
                  <a:schemeClr val="dk1"/>
                </a:solidFill>
              </a:rPr>
              <a:t> </a:t>
            </a:r>
            <a:r>
              <a:rPr lang="en-US" sz="1050" dirty="0" err="1">
                <a:solidFill>
                  <a:schemeClr val="dk1"/>
                </a:solidFill>
              </a:rPr>
              <a:t>bahan</a:t>
            </a:r>
            <a:r>
              <a:rPr lang="en-US" sz="1050" dirty="0">
                <a:solidFill>
                  <a:schemeClr val="dk1"/>
                </a:solidFill>
              </a:rPr>
              <a:t> </a:t>
            </a:r>
            <a:r>
              <a:rPr lang="en-US" sz="1050" dirty="0" err="1">
                <a:solidFill>
                  <a:schemeClr val="dk1"/>
                </a:solidFill>
              </a:rPr>
              <a:t>berbenah</a:t>
            </a:r>
            <a:r>
              <a:rPr lang="en-US" sz="1050" dirty="0">
                <a:solidFill>
                  <a:schemeClr val="dk1"/>
                </a:solidFill>
              </a:rPr>
              <a:t> </a:t>
            </a:r>
            <a:r>
              <a:rPr lang="en-US" sz="1050" dirty="0" err="1">
                <a:solidFill>
                  <a:schemeClr val="dk1"/>
                </a:solidFill>
              </a:rPr>
              <a:t>diri</a:t>
            </a:r>
            <a:r>
              <a:rPr lang="en-US" sz="1050" dirty="0">
                <a:solidFill>
                  <a:schemeClr val="dk1"/>
                </a:solidFill>
              </a:rPr>
              <a:t> </a:t>
            </a:r>
            <a:r>
              <a:rPr lang="en-US" sz="1050" dirty="0" err="1">
                <a:solidFill>
                  <a:schemeClr val="dk1"/>
                </a:solidFill>
              </a:rPr>
              <a:t>bagi</a:t>
            </a:r>
            <a:r>
              <a:rPr lang="en-US" sz="1050" dirty="0">
                <a:solidFill>
                  <a:schemeClr val="dk1"/>
                </a:solidFill>
              </a:rPr>
              <a:t> </a:t>
            </a:r>
            <a:r>
              <a:rPr lang="en-US" sz="1050" dirty="0" err="1">
                <a:solidFill>
                  <a:schemeClr val="dk1"/>
                </a:solidFill>
              </a:rPr>
              <a:t>perusahaan</a:t>
            </a:r>
            <a:r>
              <a:rPr lang="en-US" sz="1050" dirty="0">
                <a:solidFill>
                  <a:schemeClr val="dk1"/>
                </a:solidFill>
              </a:rPr>
              <a:t> agar </a:t>
            </a:r>
            <a:r>
              <a:rPr lang="en-US" sz="1050" dirty="0" err="1">
                <a:solidFill>
                  <a:schemeClr val="dk1"/>
                </a:solidFill>
              </a:rPr>
              <a:t>hal</a:t>
            </a:r>
            <a:r>
              <a:rPr lang="en-US" sz="1050" dirty="0">
                <a:solidFill>
                  <a:schemeClr val="dk1"/>
                </a:solidFill>
              </a:rPr>
              <a:t> yang </a:t>
            </a:r>
            <a:r>
              <a:rPr lang="en-US" sz="1050" dirty="0" err="1">
                <a:solidFill>
                  <a:schemeClr val="dk1"/>
                </a:solidFill>
              </a:rPr>
              <a:t>serupa</a:t>
            </a:r>
            <a:r>
              <a:rPr lang="en-US" sz="1050" dirty="0">
                <a:solidFill>
                  <a:schemeClr val="dk1"/>
                </a:solidFill>
              </a:rPr>
              <a:t> </a:t>
            </a:r>
            <a:r>
              <a:rPr lang="en-US" sz="1050" dirty="0" err="1">
                <a:solidFill>
                  <a:schemeClr val="dk1"/>
                </a:solidFill>
              </a:rPr>
              <a:t>tidak</a:t>
            </a:r>
            <a:r>
              <a:rPr lang="en-US" sz="1050" dirty="0">
                <a:solidFill>
                  <a:schemeClr val="dk1"/>
                </a:solidFill>
              </a:rPr>
              <a:t> </a:t>
            </a:r>
            <a:r>
              <a:rPr lang="en-US" sz="1050" dirty="0" err="1">
                <a:solidFill>
                  <a:schemeClr val="dk1"/>
                </a:solidFill>
              </a:rPr>
              <a:t>terjadi</a:t>
            </a:r>
            <a:r>
              <a:rPr lang="en-US" sz="1050" dirty="0">
                <a:solidFill>
                  <a:schemeClr val="dk1"/>
                </a:solidFill>
              </a:rPr>
              <a:t> </a:t>
            </a:r>
            <a:r>
              <a:rPr lang="en-US" sz="1050" dirty="0" err="1">
                <a:solidFill>
                  <a:schemeClr val="dk1"/>
                </a:solidFill>
              </a:rPr>
              <a:t>lagi</a:t>
            </a:r>
            <a:r>
              <a:rPr lang="en-US" sz="1050" dirty="0">
                <a:solidFill>
                  <a:schemeClr val="dk1"/>
                </a:solidFill>
              </a:rPr>
              <a:t>.  </a:t>
            </a:r>
          </a:p>
          <a:p>
            <a:pPr marL="0" lvl="0" indent="0" algn="just" rtl="0">
              <a:spcBef>
                <a:spcPts val="0"/>
              </a:spcBef>
              <a:spcAft>
                <a:spcPts val="0"/>
              </a:spcAft>
              <a:buNone/>
            </a:pPr>
            <a:r>
              <a:rPr lang="en-US" sz="1050" dirty="0">
                <a:solidFill>
                  <a:schemeClr val="dk1"/>
                </a:solidFill>
              </a:rPr>
              <a:t>Hal yang </a:t>
            </a:r>
            <a:r>
              <a:rPr lang="en-US" sz="1050" dirty="0" err="1">
                <a:solidFill>
                  <a:schemeClr val="dk1"/>
                </a:solidFill>
              </a:rPr>
              <a:t>harus</a:t>
            </a:r>
            <a:r>
              <a:rPr lang="en-US" sz="1050" dirty="0">
                <a:solidFill>
                  <a:schemeClr val="dk1"/>
                </a:solidFill>
              </a:rPr>
              <a:t> </a:t>
            </a:r>
            <a:r>
              <a:rPr lang="en-US" sz="1050" dirty="0" err="1">
                <a:solidFill>
                  <a:schemeClr val="dk1"/>
                </a:solidFill>
              </a:rPr>
              <a:t>dilakukan</a:t>
            </a:r>
            <a:r>
              <a:rPr lang="en-US" sz="1050" dirty="0">
                <a:solidFill>
                  <a:schemeClr val="dk1"/>
                </a:solidFill>
              </a:rPr>
              <a:t> oleh </a:t>
            </a:r>
            <a:r>
              <a:rPr lang="en-US" sz="1050" dirty="0" err="1">
                <a:solidFill>
                  <a:schemeClr val="dk1"/>
                </a:solidFill>
              </a:rPr>
              <a:t>perusahaan</a:t>
            </a:r>
            <a:r>
              <a:rPr lang="en-US" sz="1050" dirty="0">
                <a:solidFill>
                  <a:schemeClr val="dk1"/>
                </a:solidFill>
              </a:rPr>
              <a:t> </a:t>
            </a:r>
            <a:r>
              <a:rPr lang="en-US" sz="1050" dirty="0" err="1">
                <a:solidFill>
                  <a:schemeClr val="dk1"/>
                </a:solidFill>
              </a:rPr>
              <a:t>adalah</a:t>
            </a:r>
            <a:r>
              <a:rPr lang="en-US" sz="1050" dirty="0">
                <a:solidFill>
                  <a:schemeClr val="dk1"/>
                </a:solidFill>
              </a:rPr>
              <a:t> </a:t>
            </a:r>
            <a:r>
              <a:rPr lang="en-US" sz="1050" b="1" dirty="0" err="1">
                <a:solidFill>
                  <a:schemeClr val="dk1"/>
                </a:solidFill>
              </a:rPr>
              <a:t>membenahi</a:t>
            </a:r>
            <a:r>
              <a:rPr lang="en-US" sz="1050" b="1" dirty="0">
                <a:solidFill>
                  <a:schemeClr val="dk1"/>
                </a:solidFill>
              </a:rPr>
              <a:t> internal </a:t>
            </a:r>
            <a:r>
              <a:rPr lang="en-US" sz="1050" b="1" dirty="0" err="1">
                <a:solidFill>
                  <a:schemeClr val="dk1"/>
                </a:solidFill>
              </a:rPr>
              <a:t>perusahaan</a:t>
            </a:r>
            <a:r>
              <a:rPr lang="en-US" sz="1050" b="1" dirty="0">
                <a:solidFill>
                  <a:schemeClr val="dk1"/>
                </a:solidFill>
              </a:rPr>
              <a:t> </a:t>
            </a:r>
            <a:r>
              <a:rPr lang="en-US" sz="1050" dirty="0" err="1">
                <a:solidFill>
                  <a:schemeClr val="dk1"/>
                </a:solidFill>
              </a:rPr>
              <a:t>sehingga</a:t>
            </a:r>
            <a:r>
              <a:rPr lang="en-US" sz="1050" dirty="0">
                <a:solidFill>
                  <a:schemeClr val="dk1"/>
                </a:solidFill>
              </a:rPr>
              <a:t> </a:t>
            </a:r>
            <a:r>
              <a:rPr lang="en-US" sz="1050" dirty="0" err="1">
                <a:solidFill>
                  <a:schemeClr val="dk1"/>
                </a:solidFill>
              </a:rPr>
              <a:t>karyawan</a:t>
            </a:r>
            <a:r>
              <a:rPr lang="en-US" sz="1050" dirty="0">
                <a:solidFill>
                  <a:schemeClr val="dk1"/>
                </a:solidFill>
              </a:rPr>
              <a:t> </a:t>
            </a:r>
            <a:r>
              <a:rPr lang="en-US" sz="1050" dirty="0" err="1">
                <a:solidFill>
                  <a:schemeClr val="dk1"/>
                </a:solidFill>
              </a:rPr>
              <a:t>tetap</a:t>
            </a:r>
            <a:r>
              <a:rPr lang="en-US" sz="1050" dirty="0">
                <a:solidFill>
                  <a:schemeClr val="dk1"/>
                </a:solidFill>
              </a:rPr>
              <a:t> </a:t>
            </a:r>
            <a:r>
              <a:rPr lang="en-US" sz="1050" dirty="0" err="1">
                <a:solidFill>
                  <a:schemeClr val="dk1"/>
                </a:solidFill>
              </a:rPr>
              <a:t>nyaman</a:t>
            </a:r>
            <a:r>
              <a:rPr lang="en-US" sz="1050" dirty="0">
                <a:solidFill>
                  <a:schemeClr val="dk1"/>
                </a:solidFill>
              </a:rPr>
              <a:t> </a:t>
            </a:r>
            <a:r>
              <a:rPr lang="en-US" sz="1050" dirty="0" err="1">
                <a:solidFill>
                  <a:schemeClr val="dk1"/>
                </a:solidFill>
              </a:rPr>
              <a:t>selama</a:t>
            </a:r>
            <a:r>
              <a:rPr lang="en-US" sz="1050" dirty="0">
                <a:solidFill>
                  <a:schemeClr val="dk1"/>
                </a:solidFill>
              </a:rPr>
              <a:t> </a:t>
            </a:r>
            <a:r>
              <a:rPr lang="en-US" sz="1050" dirty="0" err="1">
                <a:solidFill>
                  <a:schemeClr val="dk1"/>
                </a:solidFill>
              </a:rPr>
              <a:t>bekerja</a:t>
            </a:r>
            <a:r>
              <a:rPr lang="en-US" sz="1050" dirty="0">
                <a:solidFill>
                  <a:schemeClr val="dk1"/>
                </a:solidFill>
              </a:rPr>
              <a:t>. </a:t>
            </a:r>
            <a:r>
              <a:rPr lang="en-US" sz="1050" dirty="0" err="1">
                <a:solidFill>
                  <a:schemeClr val="dk1"/>
                </a:solidFill>
              </a:rPr>
              <a:t>Untuk</a:t>
            </a:r>
            <a:r>
              <a:rPr lang="en-US" sz="1050" dirty="0">
                <a:solidFill>
                  <a:schemeClr val="dk1"/>
                </a:solidFill>
              </a:rPr>
              <a:t> </a:t>
            </a:r>
            <a:r>
              <a:rPr lang="en-US" sz="1050" dirty="0" err="1">
                <a:solidFill>
                  <a:schemeClr val="dk1"/>
                </a:solidFill>
              </a:rPr>
              <a:t>itu</a:t>
            </a:r>
            <a:r>
              <a:rPr lang="en-US" sz="1050" dirty="0">
                <a:solidFill>
                  <a:schemeClr val="dk1"/>
                </a:solidFill>
              </a:rPr>
              <a:t>, </a:t>
            </a:r>
            <a:r>
              <a:rPr lang="en-US" sz="1050" dirty="0" err="1">
                <a:solidFill>
                  <a:schemeClr val="dk1"/>
                </a:solidFill>
              </a:rPr>
              <a:t>perusahaan</a:t>
            </a:r>
            <a:r>
              <a:rPr lang="en-US" sz="1050" dirty="0">
                <a:solidFill>
                  <a:schemeClr val="dk1"/>
                </a:solidFill>
              </a:rPr>
              <a:t> </a:t>
            </a:r>
            <a:r>
              <a:rPr lang="en-US" sz="1050" dirty="0" err="1">
                <a:solidFill>
                  <a:schemeClr val="dk1"/>
                </a:solidFill>
              </a:rPr>
              <a:t>dapat</a:t>
            </a:r>
            <a:r>
              <a:rPr lang="en-US" sz="1050" dirty="0">
                <a:solidFill>
                  <a:schemeClr val="dk1"/>
                </a:solidFill>
              </a:rPr>
              <a:t> </a:t>
            </a:r>
            <a:r>
              <a:rPr lang="en-US" sz="1050" dirty="0" err="1">
                <a:solidFill>
                  <a:schemeClr val="dk1"/>
                </a:solidFill>
              </a:rPr>
              <a:t>mengadakan</a:t>
            </a:r>
            <a:r>
              <a:rPr lang="en-US" sz="1050" dirty="0">
                <a:solidFill>
                  <a:schemeClr val="dk1"/>
                </a:solidFill>
              </a:rPr>
              <a:t> </a:t>
            </a:r>
            <a:r>
              <a:rPr lang="en-US" sz="1050" dirty="0" err="1">
                <a:solidFill>
                  <a:schemeClr val="dk1"/>
                </a:solidFill>
              </a:rPr>
              <a:t>berbagai</a:t>
            </a:r>
            <a:r>
              <a:rPr lang="en-US" sz="1050" dirty="0">
                <a:solidFill>
                  <a:schemeClr val="dk1"/>
                </a:solidFill>
              </a:rPr>
              <a:t> </a:t>
            </a:r>
            <a:r>
              <a:rPr lang="en-US" sz="1050" dirty="0" err="1">
                <a:solidFill>
                  <a:schemeClr val="dk1"/>
                </a:solidFill>
              </a:rPr>
              <a:t>kegiatan</a:t>
            </a:r>
            <a:r>
              <a:rPr lang="en-US" sz="1050" dirty="0">
                <a:solidFill>
                  <a:schemeClr val="dk1"/>
                </a:solidFill>
              </a:rPr>
              <a:t> yang </a:t>
            </a:r>
            <a:r>
              <a:rPr lang="en-US" sz="1050" dirty="0" err="1">
                <a:solidFill>
                  <a:schemeClr val="dk1"/>
                </a:solidFill>
              </a:rPr>
              <a:t>dapat</a:t>
            </a:r>
            <a:r>
              <a:rPr lang="en-US" sz="1050" dirty="0">
                <a:solidFill>
                  <a:schemeClr val="dk1"/>
                </a:solidFill>
              </a:rPr>
              <a:t> </a:t>
            </a:r>
            <a:r>
              <a:rPr lang="en-US" sz="1050" dirty="0" err="1">
                <a:solidFill>
                  <a:schemeClr val="dk1"/>
                </a:solidFill>
              </a:rPr>
              <a:t>meningkatkan</a:t>
            </a:r>
            <a:r>
              <a:rPr lang="en-US" sz="1050" dirty="0">
                <a:solidFill>
                  <a:schemeClr val="dk1"/>
                </a:solidFill>
              </a:rPr>
              <a:t> rasa </a:t>
            </a:r>
            <a:r>
              <a:rPr lang="en-US" sz="1050" dirty="0" err="1">
                <a:solidFill>
                  <a:schemeClr val="dk1"/>
                </a:solidFill>
              </a:rPr>
              <a:t>kekeluargaan</a:t>
            </a:r>
            <a:r>
              <a:rPr lang="en-US" sz="1050" dirty="0">
                <a:solidFill>
                  <a:schemeClr val="dk1"/>
                </a:solidFill>
              </a:rPr>
              <a:t> (internal) </a:t>
            </a:r>
            <a:r>
              <a:rPr lang="en-US" sz="1050" dirty="0" err="1">
                <a:solidFill>
                  <a:schemeClr val="dk1"/>
                </a:solidFill>
              </a:rPr>
              <a:t>terlebih</a:t>
            </a:r>
            <a:r>
              <a:rPr lang="en-US" sz="1050" dirty="0">
                <a:solidFill>
                  <a:schemeClr val="dk1"/>
                </a:solidFill>
              </a:rPr>
              <a:t> </a:t>
            </a:r>
            <a:r>
              <a:rPr lang="en-US" sz="1050" dirty="0" err="1">
                <a:solidFill>
                  <a:schemeClr val="dk1"/>
                </a:solidFill>
              </a:rPr>
              <a:t>lagi</a:t>
            </a:r>
            <a:r>
              <a:rPr lang="en-US" sz="1050" dirty="0">
                <a:solidFill>
                  <a:schemeClr val="dk1"/>
                </a:solidFill>
              </a:rPr>
              <a:t> yang </a:t>
            </a:r>
            <a:r>
              <a:rPr lang="en-US" sz="1050" dirty="0" err="1">
                <a:solidFill>
                  <a:schemeClr val="dk1"/>
                </a:solidFill>
              </a:rPr>
              <a:t>banyak</a:t>
            </a:r>
            <a:r>
              <a:rPr lang="en-US" sz="1050" dirty="0">
                <a:solidFill>
                  <a:schemeClr val="dk1"/>
                </a:solidFill>
              </a:rPr>
              <a:t> resign </a:t>
            </a:r>
            <a:r>
              <a:rPr lang="en-US" sz="1050" dirty="0" err="1">
                <a:solidFill>
                  <a:schemeClr val="dk1"/>
                </a:solidFill>
              </a:rPr>
              <a:t>merupakan</a:t>
            </a:r>
            <a:r>
              <a:rPr lang="en-US" sz="1050" dirty="0">
                <a:solidFill>
                  <a:schemeClr val="dk1"/>
                </a:solidFill>
              </a:rPr>
              <a:t> fresh graduate yang </a:t>
            </a:r>
            <a:r>
              <a:rPr lang="en-US" sz="1050" dirty="0" err="1">
                <a:solidFill>
                  <a:schemeClr val="dk1"/>
                </a:solidFill>
              </a:rPr>
              <a:t>merasa</a:t>
            </a:r>
            <a:r>
              <a:rPr lang="en-US" sz="1050" dirty="0">
                <a:solidFill>
                  <a:schemeClr val="dk1"/>
                </a:solidFill>
              </a:rPr>
              <a:t> </a:t>
            </a:r>
            <a:r>
              <a:rPr lang="en-US" sz="1050" dirty="0" err="1">
                <a:solidFill>
                  <a:schemeClr val="dk1"/>
                </a:solidFill>
              </a:rPr>
              <a:t>bahwa</a:t>
            </a:r>
            <a:r>
              <a:rPr lang="en-US" sz="1050" dirty="0">
                <a:solidFill>
                  <a:schemeClr val="dk1"/>
                </a:solidFill>
              </a:rPr>
              <a:t> </a:t>
            </a:r>
            <a:r>
              <a:rPr lang="en-US" sz="1050" dirty="0" err="1">
                <a:solidFill>
                  <a:schemeClr val="dk1"/>
                </a:solidFill>
              </a:rPr>
              <a:t>lingkungan</a:t>
            </a:r>
            <a:r>
              <a:rPr lang="en-US" sz="1050" dirty="0">
                <a:solidFill>
                  <a:schemeClr val="dk1"/>
                </a:solidFill>
              </a:rPr>
              <a:t> yang toxic dan juga </a:t>
            </a:r>
            <a:r>
              <a:rPr lang="en-US" sz="1050" dirty="0" err="1">
                <a:solidFill>
                  <a:schemeClr val="dk1"/>
                </a:solidFill>
              </a:rPr>
              <a:t>ada</a:t>
            </a:r>
            <a:r>
              <a:rPr lang="en-US" sz="1050" dirty="0">
                <a:solidFill>
                  <a:schemeClr val="dk1"/>
                </a:solidFill>
              </a:rPr>
              <a:t> </a:t>
            </a:r>
            <a:r>
              <a:rPr lang="en-US" sz="1050" dirty="0" err="1">
                <a:solidFill>
                  <a:schemeClr val="dk1"/>
                </a:solidFill>
              </a:rPr>
              <a:t>masalah</a:t>
            </a:r>
            <a:r>
              <a:rPr lang="en-US" sz="1050" dirty="0">
                <a:solidFill>
                  <a:schemeClr val="dk1"/>
                </a:solidFill>
              </a:rPr>
              <a:t> internal.</a:t>
            </a:r>
          </a:p>
        </p:txBody>
      </p:sp>
      <p:sp>
        <p:nvSpPr>
          <p:cNvPr id="2" name="Google Shape;115;p27">
            <a:extLst>
              <a:ext uri="{FF2B5EF4-FFF2-40B4-BE49-F238E27FC236}">
                <a16:creationId xmlns:a16="http://schemas.microsoft.com/office/drawing/2014/main" id="{9DF0E47D-ED51-AA64-D11A-7D239C97EC8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5" name="Picture 4">
            <a:extLst>
              <a:ext uri="{FF2B5EF4-FFF2-40B4-BE49-F238E27FC236}">
                <a16:creationId xmlns:a16="http://schemas.microsoft.com/office/drawing/2014/main" id="{A883C23B-D570-0922-F388-84F55A6D5962}"/>
              </a:ext>
            </a:extLst>
          </p:cNvPr>
          <p:cNvPicPr>
            <a:picLocks noChangeAspect="1"/>
          </p:cNvPicPr>
          <p:nvPr/>
        </p:nvPicPr>
        <p:blipFill>
          <a:blip r:embed="rId4"/>
          <a:stretch>
            <a:fillRect/>
          </a:stretch>
        </p:blipFill>
        <p:spPr>
          <a:xfrm>
            <a:off x="191911" y="805890"/>
            <a:ext cx="3745794" cy="3745794"/>
          </a:xfrm>
          <a:prstGeom prst="rect">
            <a:avLst/>
          </a:prstGeom>
        </p:spPr>
      </p:pic>
      <p:pic>
        <p:nvPicPr>
          <p:cNvPr id="7" name="Picture 6">
            <a:extLst>
              <a:ext uri="{FF2B5EF4-FFF2-40B4-BE49-F238E27FC236}">
                <a16:creationId xmlns:a16="http://schemas.microsoft.com/office/drawing/2014/main" id="{DEEDADBD-1DC9-93F8-8012-582FB05E8111}"/>
              </a:ext>
            </a:extLst>
          </p:cNvPr>
          <p:cNvPicPr>
            <a:picLocks noChangeAspect="1"/>
          </p:cNvPicPr>
          <p:nvPr/>
        </p:nvPicPr>
        <p:blipFill>
          <a:blip r:embed="rId5"/>
          <a:stretch>
            <a:fillRect/>
          </a:stretch>
        </p:blipFill>
        <p:spPr>
          <a:xfrm>
            <a:off x="4139636" y="607304"/>
            <a:ext cx="4763165" cy="1590897"/>
          </a:xfrm>
          <a:prstGeom prst="rect">
            <a:avLst/>
          </a:prstGeom>
        </p:spPr>
      </p:pic>
    </p:spTree>
    <p:extLst>
      <p:ext uri="{BB962C8B-B14F-4D97-AF65-F5344CB8AC3E}">
        <p14:creationId xmlns:p14="http://schemas.microsoft.com/office/powerpoint/2010/main" val="301600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4" name="Google Shape;114;p27">
            <a:extLst>
              <a:ext uri="{FF2B5EF4-FFF2-40B4-BE49-F238E27FC236}">
                <a16:creationId xmlns:a16="http://schemas.microsoft.com/office/drawing/2014/main" id="{CE4C95F8-5C81-56E6-23AC-357376EECD01}"/>
              </a:ext>
            </a:extLst>
          </p:cNvPr>
          <p:cNvSpPr txBox="1">
            <a:spLocks/>
          </p:cNvSpPr>
          <p:nvPr/>
        </p:nvSpPr>
        <p:spPr>
          <a:xfrm>
            <a:off x="187424" y="705018"/>
            <a:ext cx="3007234"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Define Target.</a:t>
            </a:r>
          </a:p>
          <a:p>
            <a:pPr marL="133350" indent="0">
              <a:buClr>
                <a:schemeClr val="dk1"/>
              </a:buClr>
              <a:buSzPts val="1500"/>
              <a:buNone/>
            </a:pPr>
            <a:endParaRPr lang="en-ID" sz="1500" dirty="0">
              <a:solidFill>
                <a:schemeClr val="dk1"/>
              </a:solidFill>
            </a:endParaRPr>
          </a:p>
        </p:txBody>
      </p:sp>
      <p:sp>
        <p:nvSpPr>
          <p:cNvPr id="5" name="Google Shape;55;p13">
            <a:extLst>
              <a:ext uri="{FF2B5EF4-FFF2-40B4-BE49-F238E27FC236}">
                <a16:creationId xmlns:a16="http://schemas.microsoft.com/office/drawing/2014/main" id="{496E5C51-881C-342A-AC35-42F3862DD0E6}"/>
              </a:ext>
            </a:extLst>
          </p:cNvPr>
          <p:cNvSpPr txBox="1">
            <a:spLocks noGrp="1"/>
          </p:cNvSpPr>
          <p:nvPr>
            <p:ph type="body" idx="1"/>
          </p:nvPr>
        </p:nvSpPr>
        <p:spPr>
          <a:xfrm>
            <a:off x="748837" y="970306"/>
            <a:ext cx="8020741" cy="5305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chemeClr val="dk1"/>
                </a:solidFill>
              </a:rPr>
              <a:t>Fitur target </a:t>
            </a:r>
            <a:r>
              <a:rPr lang="en-US" sz="1200" dirty="0" err="1">
                <a:solidFill>
                  <a:schemeClr val="dk1"/>
                </a:solidFill>
              </a:rPr>
              <a:t>dapat</a:t>
            </a:r>
            <a:r>
              <a:rPr lang="en-US" sz="1200" dirty="0">
                <a:solidFill>
                  <a:schemeClr val="dk1"/>
                </a:solidFill>
              </a:rPr>
              <a:t> </a:t>
            </a:r>
            <a:r>
              <a:rPr lang="en-US" sz="1200" dirty="0" err="1">
                <a:solidFill>
                  <a:schemeClr val="dk1"/>
                </a:solidFill>
              </a:rPr>
              <a:t>dibuat</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kolom</a:t>
            </a:r>
            <a:r>
              <a:rPr lang="en-US" sz="1200" dirty="0">
                <a:solidFill>
                  <a:schemeClr val="dk1"/>
                </a:solidFill>
              </a:rPr>
              <a:t> `</a:t>
            </a:r>
            <a:r>
              <a:rPr lang="en-US" sz="1200" dirty="0" err="1">
                <a:solidFill>
                  <a:schemeClr val="dk1"/>
                </a:solidFill>
              </a:rPr>
              <a:t>TanggalResign</a:t>
            </a:r>
            <a:r>
              <a:rPr lang="en-US" sz="1200" dirty="0">
                <a:solidFill>
                  <a:schemeClr val="dk1"/>
                </a:solidFill>
              </a:rPr>
              <a:t>` </a:t>
            </a:r>
            <a:r>
              <a:rPr lang="en-US" sz="1200" dirty="0" err="1">
                <a:solidFill>
                  <a:schemeClr val="dk1"/>
                </a:solidFill>
              </a:rPr>
              <a:t>dimana</a:t>
            </a:r>
            <a:r>
              <a:rPr lang="en-US" sz="1200" dirty="0">
                <a:solidFill>
                  <a:schemeClr val="dk1"/>
                </a:solidFill>
              </a:rPr>
              <a:t> </a:t>
            </a:r>
            <a:r>
              <a:rPr lang="en-US" sz="1200" dirty="0" err="1">
                <a:solidFill>
                  <a:schemeClr val="dk1"/>
                </a:solidFill>
              </a:rPr>
              <a:t>ketika</a:t>
            </a:r>
            <a:r>
              <a:rPr lang="en-US" sz="1200" dirty="0">
                <a:solidFill>
                  <a:schemeClr val="dk1"/>
                </a:solidFill>
              </a:rPr>
              <a:t> </a:t>
            </a:r>
            <a:r>
              <a:rPr lang="en-US" sz="1200" dirty="0" err="1">
                <a:solidFill>
                  <a:schemeClr val="dk1"/>
                </a:solidFill>
              </a:rPr>
              <a:t>ada</a:t>
            </a:r>
            <a:r>
              <a:rPr lang="en-US" sz="1200" dirty="0">
                <a:solidFill>
                  <a:schemeClr val="dk1"/>
                </a:solidFill>
              </a:rPr>
              <a:t> value pada </a:t>
            </a:r>
            <a:r>
              <a:rPr lang="en-US" sz="1200" dirty="0" err="1">
                <a:solidFill>
                  <a:schemeClr val="dk1"/>
                </a:solidFill>
              </a:rPr>
              <a:t>kolom</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berarati</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sudah</a:t>
            </a:r>
            <a:r>
              <a:rPr lang="en-US" sz="1200" dirty="0">
                <a:solidFill>
                  <a:schemeClr val="dk1"/>
                </a:solidFill>
              </a:rPr>
              <a:t> resign 1 dan </a:t>
            </a:r>
            <a:r>
              <a:rPr lang="en-US" sz="1200" dirty="0" err="1">
                <a:solidFill>
                  <a:schemeClr val="dk1"/>
                </a:solidFill>
              </a:rPr>
              <a:t>sebaliknya</a:t>
            </a:r>
            <a:r>
              <a:rPr lang="en-US" sz="1200" dirty="0">
                <a:solidFill>
                  <a:schemeClr val="dk1"/>
                </a:solidFill>
              </a:rPr>
              <a:t>.</a:t>
            </a:r>
          </a:p>
        </p:txBody>
      </p:sp>
      <p:sp>
        <p:nvSpPr>
          <p:cNvPr id="6" name="Google Shape;114;p27">
            <a:extLst>
              <a:ext uri="{FF2B5EF4-FFF2-40B4-BE49-F238E27FC236}">
                <a16:creationId xmlns:a16="http://schemas.microsoft.com/office/drawing/2014/main" id="{B2D0E2F9-D502-D9B0-B208-801754A0C3C7}"/>
              </a:ext>
            </a:extLst>
          </p:cNvPr>
          <p:cNvSpPr txBox="1">
            <a:spLocks/>
          </p:cNvSpPr>
          <p:nvPr/>
        </p:nvSpPr>
        <p:spPr>
          <a:xfrm>
            <a:off x="187426" y="1560255"/>
            <a:ext cx="3007234"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Feature Extraction.</a:t>
            </a:r>
          </a:p>
          <a:p>
            <a:pPr marL="133350" indent="0">
              <a:buClr>
                <a:schemeClr val="dk1"/>
              </a:buClr>
              <a:buSzPts val="1500"/>
              <a:buNone/>
            </a:pPr>
            <a:endParaRPr lang="en-ID" sz="1500" dirty="0">
              <a:solidFill>
                <a:schemeClr val="dk1"/>
              </a:solidFill>
            </a:endParaRPr>
          </a:p>
        </p:txBody>
      </p:sp>
      <p:sp>
        <p:nvSpPr>
          <p:cNvPr id="7" name="Google Shape;55;p13">
            <a:extLst>
              <a:ext uri="{FF2B5EF4-FFF2-40B4-BE49-F238E27FC236}">
                <a16:creationId xmlns:a16="http://schemas.microsoft.com/office/drawing/2014/main" id="{5E400558-0766-1408-517E-FDC116BC3A9F}"/>
              </a:ext>
            </a:extLst>
          </p:cNvPr>
          <p:cNvSpPr txBox="1">
            <a:spLocks/>
          </p:cNvSpPr>
          <p:nvPr/>
        </p:nvSpPr>
        <p:spPr>
          <a:xfrm>
            <a:off x="748838" y="1884966"/>
            <a:ext cx="8020741" cy="719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lgn="just">
              <a:buFont typeface="Wingdings" panose="05000000000000000000" pitchFamily="2" charset="2"/>
              <a:buChar char="Ø"/>
            </a:pPr>
            <a:r>
              <a:rPr lang="en-US" sz="1200" dirty="0">
                <a:solidFill>
                  <a:schemeClr val="dk1"/>
                </a:solidFill>
              </a:rPr>
              <a:t> </a:t>
            </a:r>
            <a:r>
              <a:rPr lang="en-US" sz="1200" b="1" dirty="0" err="1">
                <a:solidFill>
                  <a:schemeClr val="dk1"/>
                </a:solidFill>
              </a:rPr>
              <a:t>Usia</a:t>
            </a:r>
            <a:r>
              <a:rPr lang="en-US" sz="1200" b="1" dirty="0">
                <a:solidFill>
                  <a:schemeClr val="dk1"/>
                </a:solidFill>
              </a:rPr>
              <a:t> </a:t>
            </a:r>
            <a:r>
              <a:rPr lang="en-US" sz="1200" dirty="0">
                <a:solidFill>
                  <a:schemeClr val="dk1"/>
                </a:solidFill>
              </a:rPr>
              <a:t>: Fitur </a:t>
            </a:r>
            <a:r>
              <a:rPr lang="en-US" sz="1200" dirty="0" err="1">
                <a:solidFill>
                  <a:schemeClr val="dk1"/>
                </a:solidFill>
              </a:rPr>
              <a:t>usia</a:t>
            </a:r>
            <a:r>
              <a:rPr lang="en-US" sz="1200" dirty="0">
                <a:solidFill>
                  <a:schemeClr val="dk1"/>
                </a:solidFill>
              </a:rPr>
              <a:t> </a:t>
            </a:r>
            <a:r>
              <a:rPr lang="en-US" sz="1200" dirty="0" err="1">
                <a:solidFill>
                  <a:schemeClr val="dk1"/>
                </a:solidFill>
              </a:rPr>
              <a:t>diperoleh</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hasil</a:t>
            </a:r>
            <a:r>
              <a:rPr lang="en-US" sz="1200" dirty="0">
                <a:solidFill>
                  <a:schemeClr val="dk1"/>
                </a:solidFill>
              </a:rPr>
              <a:t> </a:t>
            </a:r>
            <a:r>
              <a:rPr lang="en-US" sz="1200" dirty="0" err="1">
                <a:solidFill>
                  <a:schemeClr val="dk1"/>
                </a:solidFill>
              </a:rPr>
              <a:t>pengurangan</a:t>
            </a:r>
            <a:r>
              <a:rPr lang="en-US" sz="1200" dirty="0">
                <a:solidFill>
                  <a:schemeClr val="dk1"/>
                </a:solidFill>
              </a:rPr>
              <a:t> </a:t>
            </a:r>
            <a:r>
              <a:rPr lang="en-US" sz="1200" dirty="0" err="1">
                <a:solidFill>
                  <a:schemeClr val="dk1"/>
                </a:solidFill>
              </a:rPr>
              <a:t>tahun</a:t>
            </a:r>
            <a:r>
              <a:rPr lang="en-US" sz="1200" dirty="0">
                <a:solidFill>
                  <a:schemeClr val="dk1"/>
                </a:solidFill>
              </a:rPr>
              <a:t> 2021 (</a:t>
            </a:r>
            <a:r>
              <a:rPr lang="en-US" sz="1200" dirty="0" err="1">
                <a:solidFill>
                  <a:schemeClr val="dk1"/>
                </a:solidFill>
              </a:rPr>
              <a:t>asumsi</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pengerjaan</a:t>
            </a:r>
            <a:r>
              <a:rPr lang="en-US" sz="1200" dirty="0">
                <a:solidFill>
                  <a:schemeClr val="dk1"/>
                </a:solidFill>
              </a:rPr>
              <a:t> </a:t>
            </a:r>
            <a:r>
              <a:rPr lang="en-US" sz="1200" dirty="0" err="1">
                <a:solidFill>
                  <a:schemeClr val="dk1"/>
                </a:solidFill>
              </a:rPr>
              <a:t>dilakukan</a:t>
            </a:r>
            <a:r>
              <a:rPr lang="en-US" sz="1200" dirty="0">
                <a:solidFill>
                  <a:schemeClr val="dk1"/>
                </a:solidFill>
              </a:rPr>
              <a:t> pada </a:t>
            </a:r>
            <a:r>
              <a:rPr lang="en-US" sz="1200" dirty="0" err="1">
                <a:solidFill>
                  <a:schemeClr val="dk1"/>
                </a:solidFill>
              </a:rPr>
              <a:t>tahun</a:t>
            </a:r>
            <a:r>
              <a:rPr lang="en-US" sz="1200" dirty="0">
                <a:solidFill>
                  <a:schemeClr val="dk1"/>
                </a:solidFill>
              </a:rPr>
              <a:t> 2021) </a:t>
            </a:r>
            <a:r>
              <a:rPr lang="en-US" sz="1200" dirty="0" err="1">
                <a:solidFill>
                  <a:schemeClr val="dk1"/>
                </a:solidFill>
              </a:rPr>
              <a:t>dengan</a:t>
            </a:r>
            <a:r>
              <a:rPr lang="en-US" sz="1200" dirty="0">
                <a:solidFill>
                  <a:schemeClr val="dk1"/>
                </a:solidFill>
              </a:rPr>
              <a:t> </a:t>
            </a:r>
            <a:r>
              <a:rPr lang="en-US" sz="1200" dirty="0" err="1">
                <a:solidFill>
                  <a:schemeClr val="dk1"/>
                </a:solidFill>
              </a:rPr>
              <a:t>tahun</a:t>
            </a:r>
            <a:r>
              <a:rPr lang="en-US" sz="1200" dirty="0">
                <a:solidFill>
                  <a:schemeClr val="dk1"/>
                </a:solidFill>
              </a:rPr>
              <a:t>  </a:t>
            </a:r>
            <a:r>
              <a:rPr lang="en-US" sz="1200" dirty="0" err="1">
                <a:solidFill>
                  <a:schemeClr val="dk1"/>
                </a:solidFill>
              </a:rPr>
              <a:t>kelahiran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karyawan</a:t>
            </a:r>
            <a:r>
              <a:rPr lang="en-US" sz="1200" dirty="0">
                <a:solidFill>
                  <a:schemeClr val="dk1"/>
                </a:solidFill>
              </a:rPr>
              <a:t>.</a:t>
            </a:r>
          </a:p>
          <a:p>
            <a:pPr marL="171450" indent="-171450" algn="just">
              <a:buFont typeface="Wingdings" panose="05000000000000000000" pitchFamily="2" charset="2"/>
              <a:buChar char="Ø"/>
            </a:pPr>
            <a:r>
              <a:rPr lang="en-US" sz="1200" b="1" dirty="0">
                <a:solidFill>
                  <a:schemeClr val="dk1"/>
                </a:solidFill>
              </a:rPr>
              <a:t>Lama </a:t>
            </a:r>
            <a:r>
              <a:rPr lang="en-US" sz="1200" b="1" dirty="0" err="1">
                <a:solidFill>
                  <a:schemeClr val="dk1"/>
                </a:solidFill>
              </a:rPr>
              <a:t>Bekerja</a:t>
            </a:r>
            <a:r>
              <a:rPr lang="en-US" sz="1200" b="1" dirty="0">
                <a:solidFill>
                  <a:schemeClr val="dk1"/>
                </a:solidFill>
              </a:rPr>
              <a:t> : </a:t>
            </a:r>
            <a:r>
              <a:rPr lang="en-US" sz="1200" dirty="0" err="1">
                <a:solidFill>
                  <a:schemeClr val="dk1"/>
                </a:solidFill>
              </a:rPr>
              <a:t>diperoleh</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kolom</a:t>
            </a:r>
            <a:r>
              <a:rPr lang="en-US" sz="1200" dirty="0">
                <a:solidFill>
                  <a:schemeClr val="dk1"/>
                </a:solidFill>
              </a:rPr>
              <a:t> `</a:t>
            </a:r>
            <a:r>
              <a:rPr lang="en-US" sz="1200" dirty="0" err="1">
                <a:solidFill>
                  <a:schemeClr val="dk1"/>
                </a:solidFill>
              </a:rPr>
              <a:t>TanggalHiriang</a:t>
            </a:r>
            <a:r>
              <a:rPr lang="en-US" sz="1200" dirty="0">
                <a:solidFill>
                  <a:schemeClr val="dk1"/>
                </a:solidFill>
              </a:rPr>
              <a:t>` - </a:t>
            </a:r>
            <a:r>
              <a:rPr lang="en-US" sz="1200" dirty="0" err="1">
                <a:solidFill>
                  <a:schemeClr val="dk1"/>
                </a:solidFill>
              </a:rPr>
              <a:t>kolom</a:t>
            </a:r>
            <a:r>
              <a:rPr lang="en-US" sz="1200" dirty="0">
                <a:solidFill>
                  <a:schemeClr val="dk1"/>
                </a:solidFill>
              </a:rPr>
              <a:t> `</a:t>
            </a:r>
            <a:r>
              <a:rPr lang="en-US" sz="1200" dirty="0" err="1">
                <a:solidFill>
                  <a:schemeClr val="dk1"/>
                </a:solidFill>
              </a:rPr>
              <a:t>TanggalResign</a:t>
            </a:r>
            <a:r>
              <a:rPr lang="en-US" sz="1200" dirty="0">
                <a:solidFill>
                  <a:schemeClr val="dk1"/>
                </a:solidFill>
              </a:rPr>
              <a:t>`.</a:t>
            </a:r>
          </a:p>
          <a:p>
            <a:pPr marL="171450" indent="-171450" algn="just">
              <a:buFont typeface="Wingdings" panose="05000000000000000000" pitchFamily="2" charset="2"/>
              <a:buChar char="Ø"/>
            </a:pPr>
            <a:endParaRPr lang="en-US" sz="1200" dirty="0">
              <a:solidFill>
                <a:schemeClr val="dk1"/>
              </a:solidFill>
            </a:endParaRPr>
          </a:p>
        </p:txBody>
      </p:sp>
      <p:sp>
        <p:nvSpPr>
          <p:cNvPr id="8" name="Google Shape;114;p27">
            <a:extLst>
              <a:ext uri="{FF2B5EF4-FFF2-40B4-BE49-F238E27FC236}">
                <a16:creationId xmlns:a16="http://schemas.microsoft.com/office/drawing/2014/main" id="{718DAA2C-FE39-FFEE-FC4A-12226061591F}"/>
              </a:ext>
            </a:extLst>
          </p:cNvPr>
          <p:cNvSpPr txBox="1">
            <a:spLocks/>
          </p:cNvSpPr>
          <p:nvPr/>
        </p:nvSpPr>
        <p:spPr>
          <a:xfrm>
            <a:off x="187425" y="2820922"/>
            <a:ext cx="3007234"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Feature Encoding</a:t>
            </a:r>
          </a:p>
          <a:p>
            <a:pPr marL="133350" indent="0">
              <a:buClr>
                <a:schemeClr val="dk1"/>
              </a:buClr>
              <a:buSzPts val="1500"/>
              <a:buNone/>
            </a:pPr>
            <a:endParaRPr lang="en-ID" sz="1500" dirty="0">
              <a:solidFill>
                <a:schemeClr val="dk1"/>
              </a:solidFill>
            </a:endParaRPr>
          </a:p>
        </p:txBody>
      </p:sp>
      <p:sp>
        <p:nvSpPr>
          <p:cNvPr id="9" name="Google Shape;55;p13">
            <a:extLst>
              <a:ext uri="{FF2B5EF4-FFF2-40B4-BE49-F238E27FC236}">
                <a16:creationId xmlns:a16="http://schemas.microsoft.com/office/drawing/2014/main" id="{3C5F9384-F3DE-4036-6FD0-B93AB0BB7A77}"/>
              </a:ext>
            </a:extLst>
          </p:cNvPr>
          <p:cNvSpPr txBox="1">
            <a:spLocks/>
          </p:cNvSpPr>
          <p:nvPr/>
        </p:nvSpPr>
        <p:spPr>
          <a:xfrm>
            <a:off x="748837" y="3159529"/>
            <a:ext cx="8020742" cy="719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lgn="just">
              <a:buFont typeface="Wingdings" panose="05000000000000000000" pitchFamily="2" charset="2"/>
              <a:buChar char="Ø"/>
            </a:pPr>
            <a:r>
              <a:rPr lang="en-US" sz="1200" dirty="0">
                <a:solidFill>
                  <a:schemeClr val="dk1"/>
                </a:solidFill>
              </a:rPr>
              <a:t> </a:t>
            </a:r>
            <a:r>
              <a:rPr lang="en-US" sz="1200" b="1" dirty="0">
                <a:solidFill>
                  <a:schemeClr val="dk1"/>
                </a:solidFill>
              </a:rPr>
              <a:t>Label Encoding </a:t>
            </a:r>
            <a:r>
              <a:rPr lang="en-US" sz="1200" dirty="0">
                <a:solidFill>
                  <a:schemeClr val="dk1"/>
                </a:solidFill>
              </a:rPr>
              <a:t>: Label Encoding </a:t>
            </a:r>
            <a:r>
              <a:rPr lang="en-US" sz="1200" dirty="0" err="1">
                <a:solidFill>
                  <a:schemeClr val="dk1"/>
                </a:solidFill>
              </a:rPr>
              <a:t>dilakukan</a:t>
            </a:r>
            <a:r>
              <a:rPr lang="en-US" sz="1200" dirty="0">
                <a:solidFill>
                  <a:schemeClr val="dk1"/>
                </a:solidFill>
              </a:rPr>
              <a:t> pada </a:t>
            </a:r>
            <a:r>
              <a:rPr lang="en-US" sz="1200" dirty="0" err="1">
                <a:solidFill>
                  <a:schemeClr val="dk1"/>
                </a:solidFill>
              </a:rPr>
              <a:t>fitur</a:t>
            </a:r>
            <a:r>
              <a:rPr lang="en-US" sz="1200" dirty="0">
                <a:solidFill>
                  <a:schemeClr val="dk1"/>
                </a:solidFill>
              </a:rPr>
              <a:t> </a:t>
            </a:r>
            <a:r>
              <a:rPr lang="en-US" sz="1200" dirty="0" err="1">
                <a:solidFill>
                  <a:schemeClr val="dk1"/>
                </a:solidFill>
              </a:rPr>
              <a:t>kategori</a:t>
            </a:r>
            <a:r>
              <a:rPr lang="en-US" sz="1200" dirty="0">
                <a:solidFill>
                  <a:schemeClr val="dk1"/>
                </a:solidFill>
              </a:rPr>
              <a:t> yang </a:t>
            </a:r>
            <a:r>
              <a:rPr lang="en-US" sz="1200" dirty="0" err="1">
                <a:solidFill>
                  <a:schemeClr val="dk1"/>
                </a:solidFill>
              </a:rPr>
              <a:t>bersifat</a:t>
            </a:r>
            <a:r>
              <a:rPr lang="en-US" sz="1200" dirty="0">
                <a:solidFill>
                  <a:schemeClr val="dk1"/>
                </a:solidFill>
              </a:rPr>
              <a:t> ordinal </a:t>
            </a:r>
            <a:r>
              <a:rPr lang="en-US" sz="1200" dirty="0" err="1">
                <a:solidFill>
                  <a:schemeClr val="dk1"/>
                </a:solidFill>
              </a:rPr>
              <a:t>yaitu</a:t>
            </a:r>
            <a:r>
              <a:rPr lang="en-US" sz="1200" dirty="0">
                <a:solidFill>
                  <a:schemeClr val="dk1"/>
                </a:solidFill>
              </a:rPr>
              <a:t> `</a:t>
            </a:r>
            <a:r>
              <a:rPr lang="en-US" sz="1200" dirty="0" err="1">
                <a:solidFill>
                  <a:schemeClr val="dk1"/>
                </a:solidFill>
              </a:rPr>
              <a:t>JenjangKarir</a:t>
            </a:r>
            <a:r>
              <a:rPr lang="en-US" sz="1200" dirty="0">
                <a:solidFill>
                  <a:schemeClr val="dk1"/>
                </a:solidFill>
              </a:rPr>
              <a:t>`, `</a:t>
            </a:r>
            <a:r>
              <a:rPr lang="en-US" sz="1200" dirty="0" err="1">
                <a:solidFill>
                  <a:schemeClr val="dk1"/>
                </a:solidFill>
              </a:rPr>
              <a:t>PerformancePegawai</a:t>
            </a:r>
            <a:r>
              <a:rPr lang="en-US" sz="1200" dirty="0">
                <a:solidFill>
                  <a:schemeClr val="dk1"/>
                </a:solidFill>
              </a:rPr>
              <a:t>` dan `</a:t>
            </a:r>
            <a:r>
              <a:rPr lang="en-US" sz="1200" dirty="0" err="1">
                <a:solidFill>
                  <a:schemeClr val="dk1"/>
                </a:solidFill>
              </a:rPr>
              <a:t>TingkatPendidikan</a:t>
            </a:r>
            <a:r>
              <a:rPr lang="en-US" sz="1200" dirty="0">
                <a:solidFill>
                  <a:schemeClr val="dk1"/>
                </a:solidFill>
              </a:rPr>
              <a:t>`.</a:t>
            </a:r>
            <a:endParaRPr lang="en-US" sz="1200" b="1" dirty="0">
              <a:solidFill>
                <a:schemeClr val="dk1"/>
              </a:solidFill>
            </a:endParaRPr>
          </a:p>
          <a:p>
            <a:pPr marL="171450" indent="-171450" algn="just">
              <a:buFont typeface="Wingdings" panose="05000000000000000000" pitchFamily="2" charset="2"/>
              <a:buChar char="Ø"/>
            </a:pPr>
            <a:r>
              <a:rPr lang="en-US" sz="1200" b="1" dirty="0">
                <a:solidFill>
                  <a:schemeClr val="dk1"/>
                </a:solidFill>
              </a:rPr>
              <a:t>One Hot Encoding: </a:t>
            </a:r>
            <a:r>
              <a:rPr lang="en-US" sz="1200" dirty="0" err="1">
                <a:solidFill>
                  <a:schemeClr val="dk1"/>
                </a:solidFill>
              </a:rPr>
              <a:t>Dilakuakn</a:t>
            </a:r>
            <a:r>
              <a:rPr lang="en-US" sz="1200" dirty="0">
                <a:solidFill>
                  <a:schemeClr val="dk1"/>
                </a:solidFill>
              </a:rPr>
              <a:t> pada </a:t>
            </a:r>
            <a:r>
              <a:rPr lang="en-US" sz="1200" dirty="0" err="1">
                <a:solidFill>
                  <a:schemeClr val="dk1"/>
                </a:solidFill>
              </a:rPr>
              <a:t>fitur</a:t>
            </a:r>
            <a:r>
              <a:rPr lang="en-US" sz="1200" dirty="0">
                <a:solidFill>
                  <a:schemeClr val="dk1"/>
                </a:solidFill>
              </a:rPr>
              <a:t> </a:t>
            </a:r>
            <a:r>
              <a:rPr lang="en-US" sz="1200" dirty="0" err="1">
                <a:solidFill>
                  <a:schemeClr val="dk1"/>
                </a:solidFill>
              </a:rPr>
              <a:t>kategori</a:t>
            </a:r>
            <a:r>
              <a:rPr lang="en-US" sz="1200" dirty="0">
                <a:solidFill>
                  <a:schemeClr val="dk1"/>
                </a:solidFill>
              </a:rPr>
              <a:t> yang </a:t>
            </a:r>
            <a:r>
              <a:rPr lang="en-US" sz="1200" dirty="0" err="1">
                <a:solidFill>
                  <a:schemeClr val="dk1"/>
                </a:solidFill>
              </a:rPr>
              <a:t>bukan</a:t>
            </a:r>
            <a:r>
              <a:rPr lang="en-US" sz="1200" dirty="0">
                <a:solidFill>
                  <a:schemeClr val="dk1"/>
                </a:solidFill>
              </a:rPr>
              <a:t> </a:t>
            </a:r>
            <a:r>
              <a:rPr lang="en-US" sz="1200" dirty="0" err="1">
                <a:solidFill>
                  <a:schemeClr val="dk1"/>
                </a:solidFill>
              </a:rPr>
              <a:t>bersifat</a:t>
            </a:r>
            <a:r>
              <a:rPr lang="en-US" sz="1200" dirty="0">
                <a:solidFill>
                  <a:schemeClr val="dk1"/>
                </a:solidFill>
              </a:rPr>
              <a:t> ordinal </a:t>
            </a:r>
            <a:r>
              <a:rPr lang="en-US" sz="1200" dirty="0" err="1">
                <a:solidFill>
                  <a:schemeClr val="dk1"/>
                </a:solidFill>
              </a:rPr>
              <a:t>seperti</a:t>
            </a:r>
            <a:r>
              <a:rPr lang="en-US" sz="1200" dirty="0">
                <a:solidFill>
                  <a:schemeClr val="dk1"/>
                </a:solidFill>
              </a:rPr>
              <a:t> `</a:t>
            </a:r>
            <a:r>
              <a:rPr lang="en-US" sz="1200" dirty="0" err="1">
                <a:solidFill>
                  <a:schemeClr val="dk1"/>
                </a:solidFill>
              </a:rPr>
              <a:t>JenisKelamin</a:t>
            </a:r>
            <a:r>
              <a:rPr lang="en-US" sz="1200" dirty="0">
                <a:solidFill>
                  <a:schemeClr val="dk1"/>
                </a:solidFill>
              </a:rPr>
              <a:t>`, `</a:t>
            </a:r>
            <a:r>
              <a:rPr lang="en-US" sz="1200" dirty="0" err="1">
                <a:solidFill>
                  <a:schemeClr val="dk1"/>
                </a:solidFill>
              </a:rPr>
              <a:t>StatusKepegawaian</a:t>
            </a:r>
            <a:r>
              <a:rPr lang="en-US" sz="1200" dirty="0">
                <a:solidFill>
                  <a:schemeClr val="dk1"/>
                </a:solidFill>
              </a:rPr>
              <a:t>`, `</a:t>
            </a:r>
            <a:r>
              <a:rPr lang="en-US" sz="1200" dirty="0" err="1">
                <a:solidFill>
                  <a:schemeClr val="dk1"/>
                </a:solidFill>
              </a:rPr>
              <a:t>StatusPernikahan</a:t>
            </a:r>
            <a:r>
              <a:rPr lang="en-US" sz="1200" dirty="0">
                <a:solidFill>
                  <a:schemeClr val="dk1"/>
                </a:solidFill>
              </a:rPr>
              <a:t>`, dan `</a:t>
            </a:r>
            <a:r>
              <a:rPr lang="en-US" sz="1200" dirty="0" err="1">
                <a:solidFill>
                  <a:schemeClr val="dk1"/>
                </a:solidFill>
              </a:rPr>
              <a:t>Pekerjaan</a:t>
            </a:r>
            <a:r>
              <a:rPr lang="en-US" sz="1200" dirty="0">
                <a:solidFill>
                  <a:schemeClr val="dk1"/>
                </a:solidFill>
              </a:rPr>
              <a:t>`. </a:t>
            </a:r>
          </a:p>
        </p:txBody>
      </p:sp>
      <p:sp>
        <p:nvSpPr>
          <p:cNvPr id="14" name="Google Shape;115;p27">
            <a:extLst>
              <a:ext uri="{FF2B5EF4-FFF2-40B4-BE49-F238E27FC236}">
                <a16:creationId xmlns:a16="http://schemas.microsoft.com/office/drawing/2014/main" id="{8F42C2BA-2C06-2FE5-18C2-7BACED19595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10" name="Google Shape;114;p27">
            <a:extLst>
              <a:ext uri="{FF2B5EF4-FFF2-40B4-BE49-F238E27FC236}">
                <a16:creationId xmlns:a16="http://schemas.microsoft.com/office/drawing/2014/main" id="{8D1BB4C7-F233-6BF9-8D71-E2BDA7B2FD9A}"/>
              </a:ext>
            </a:extLst>
          </p:cNvPr>
          <p:cNvSpPr txBox="1">
            <a:spLocks/>
          </p:cNvSpPr>
          <p:nvPr/>
        </p:nvSpPr>
        <p:spPr>
          <a:xfrm>
            <a:off x="105363" y="606610"/>
            <a:ext cx="3007234"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Split Train Test</a:t>
            </a:r>
          </a:p>
          <a:p>
            <a:pPr marL="133350" indent="0">
              <a:buClr>
                <a:schemeClr val="dk1"/>
              </a:buClr>
              <a:buSzPts val="1500"/>
              <a:buNone/>
            </a:pPr>
            <a:endParaRPr lang="en-ID" sz="1500" dirty="0">
              <a:solidFill>
                <a:schemeClr val="dk1"/>
              </a:solidFill>
            </a:endParaRPr>
          </a:p>
        </p:txBody>
      </p:sp>
      <p:sp>
        <p:nvSpPr>
          <p:cNvPr id="11" name="Google Shape;55;p13">
            <a:extLst>
              <a:ext uri="{FF2B5EF4-FFF2-40B4-BE49-F238E27FC236}">
                <a16:creationId xmlns:a16="http://schemas.microsoft.com/office/drawing/2014/main" id="{1D5A6273-E61E-79F1-7487-869E7CB4C979}"/>
              </a:ext>
            </a:extLst>
          </p:cNvPr>
          <p:cNvSpPr txBox="1">
            <a:spLocks/>
          </p:cNvSpPr>
          <p:nvPr/>
        </p:nvSpPr>
        <p:spPr>
          <a:xfrm>
            <a:off x="638566" y="908532"/>
            <a:ext cx="8395161" cy="530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sz="1200" dirty="0">
                <a:solidFill>
                  <a:schemeClr val="dk1"/>
                </a:solidFill>
              </a:rPr>
              <a:t>Train : Test = 80 :20</a:t>
            </a:r>
          </a:p>
        </p:txBody>
      </p:sp>
      <p:sp>
        <p:nvSpPr>
          <p:cNvPr id="12" name="Google Shape;114;p27">
            <a:extLst>
              <a:ext uri="{FF2B5EF4-FFF2-40B4-BE49-F238E27FC236}">
                <a16:creationId xmlns:a16="http://schemas.microsoft.com/office/drawing/2014/main" id="{89BC9E96-0276-2458-06B0-8E0F7FF77F0B}"/>
              </a:ext>
            </a:extLst>
          </p:cNvPr>
          <p:cNvSpPr txBox="1">
            <a:spLocks/>
          </p:cNvSpPr>
          <p:nvPr/>
        </p:nvSpPr>
        <p:spPr>
          <a:xfrm>
            <a:off x="105362" y="1248665"/>
            <a:ext cx="3312132"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Feature Scaling</a:t>
            </a:r>
          </a:p>
          <a:p>
            <a:pPr marL="133350" indent="0">
              <a:buClr>
                <a:schemeClr val="dk1"/>
              </a:buClr>
              <a:buSzPts val="1500"/>
              <a:buNone/>
            </a:pPr>
            <a:endParaRPr lang="en-ID" sz="1500" dirty="0">
              <a:solidFill>
                <a:schemeClr val="dk1"/>
              </a:solidFill>
            </a:endParaRPr>
          </a:p>
        </p:txBody>
      </p:sp>
      <p:sp>
        <p:nvSpPr>
          <p:cNvPr id="13" name="Google Shape;55;p13">
            <a:extLst>
              <a:ext uri="{FF2B5EF4-FFF2-40B4-BE49-F238E27FC236}">
                <a16:creationId xmlns:a16="http://schemas.microsoft.com/office/drawing/2014/main" id="{D992D3AA-F68C-E09D-0017-40B48D028A92}"/>
              </a:ext>
            </a:extLst>
          </p:cNvPr>
          <p:cNvSpPr txBox="1">
            <a:spLocks/>
          </p:cNvSpPr>
          <p:nvPr/>
        </p:nvSpPr>
        <p:spPr>
          <a:xfrm>
            <a:off x="638566" y="1534578"/>
            <a:ext cx="8395161" cy="5305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r>
              <a:rPr lang="en-US" sz="1200" dirty="0">
                <a:solidFill>
                  <a:schemeClr val="dk1"/>
                </a:solidFill>
              </a:rPr>
              <a:t>Feature scaling yang </a:t>
            </a:r>
            <a:r>
              <a:rPr lang="en-US" sz="1200" dirty="0" err="1">
                <a:solidFill>
                  <a:schemeClr val="dk1"/>
                </a:solidFill>
              </a:rPr>
              <a:t>digunakan</a:t>
            </a:r>
            <a:r>
              <a:rPr lang="en-US" sz="1200" dirty="0">
                <a:solidFill>
                  <a:schemeClr val="dk1"/>
                </a:solidFill>
              </a:rPr>
              <a:t> </a:t>
            </a:r>
            <a:r>
              <a:rPr lang="en-US" sz="1200" dirty="0" err="1">
                <a:solidFill>
                  <a:schemeClr val="dk1"/>
                </a:solidFill>
              </a:rPr>
              <a:t>adalah</a:t>
            </a:r>
            <a:r>
              <a:rPr lang="en-US" sz="1200" dirty="0">
                <a:solidFill>
                  <a:schemeClr val="dk1"/>
                </a:solidFill>
              </a:rPr>
              <a:t> </a:t>
            </a:r>
            <a:r>
              <a:rPr lang="en-US" sz="1200" dirty="0" err="1">
                <a:solidFill>
                  <a:schemeClr val="dk1"/>
                </a:solidFill>
              </a:rPr>
              <a:t>Standarisasi</a:t>
            </a:r>
            <a:endParaRPr lang="en-US" sz="1200" dirty="0">
              <a:solidFill>
                <a:schemeClr val="dk1"/>
              </a:solidFill>
            </a:endParaRPr>
          </a:p>
        </p:txBody>
      </p:sp>
      <p:sp>
        <p:nvSpPr>
          <p:cNvPr id="14" name="Google Shape;115;p27">
            <a:extLst>
              <a:ext uri="{FF2B5EF4-FFF2-40B4-BE49-F238E27FC236}">
                <a16:creationId xmlns:a16="http://schemas.microsoft.com/office/drawing/2014/main" id="{8F42C2BA-2C06-2FE5-18C2-7BACED19595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15" name="Google Shape;114;p27">
            <a:extLst>
              <a:ext uri="{FF2B5EF4-FFF2-40B4-BE49-F238E27FC236}">
                <a16:creationId xmlns:a16="http://schemas.microsoft.com/office/drawing/2014/main" id="{3FA0E317-15DB-B0E4-3A52-2F4F651FAFE6}"/>
              </a:ext>
            </a:extLst>
          </p:cNvPr>
          <p:cNvSpPr txBox="1">
            <a:spLocks/>
          </p:cNvSpPr>
          <p:nvPr/>
        </p:nvSpPr>
        <p:spPr>
          <a:xfrm>
            <a:off x="105362" y="1986352"/>
            <a:ext cx="3312132"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Oversampling </a:t>
            </a:r>
          </a:p>
          <a:p>
            <a:pPr marL="133350" indent="0">
              <a:buClr>
                <a:schemeClr val="dk1"/>
              </a:buClr>
              <a:buSzPts val="1500"/>
              <a:buNone/>
            </a:pPr>
            <a:endParaRPr lang="en-ID" sz="1500" dirty="0">
              <a:solidFill>
                <a:schemeClr val="dk1"/>
              </a:solidFill>
            </a:endParaRPr>
          </a:p>
        </p:txBody>
      </p:sp>
      <p:sp>
        <p:nvSpPr>
          <p:cNvPr id="19" name="TextBox 18">
            <a:extLst>
              <a:ext uri="{FF2B5EF4-FFF2-40B4-BE49-F238E27FC236}">
                <a16:creationId xmlns:a16="http://schemas.microsoft.com/office/drawing/2014/main" id="{AF73B17C-1ADC-7F6F-7D37-F7666C58A795}"/>
              </a:ext>
            </a:extLst>
          </p:cNvPr>
          <p:cNvSpPr txBox="1"/>
          <p:nvPr/>
        </p:nvSpPr>
        <p:spPr>
          <a:xfrm>
            <a:off x="632922" y="2364962"/>
            <a:ext cx="6600216" cy="276999"/>
          </a:xfrm>
          <a:prstGeom prst="rect">
            <a:avLst/>
          </a:prstGeom>
          <a:noFill/>
        </p:spPr>
        <p:txBody>
          <a:bodyPr wrap="square">
            <a:spAutoFit/>
          </a:bodyPr>
          <a:lstStyle/>
          <a:p>
            <a:r>
              <a:rPr lang="en-ID" sz="1200" dirty="0"/>
              <a:t>Oversampling </a:t>
            </a:r>
            <a:r>
              <a:rPr lang="en-ID" sz="1200" dirty="0" err="1"/>
              <a:t>dilakukan</a:t>
            </a:r>
            <a:r>
              <a:rPr lang="en-ID" sz="1200" dirty="0"/>
              <a:t> pada data set train </a:t>
            </a:r>
            <a:r>
              <a:rPr lang="en-ID" sz="1200" dirty="0" err="1"/>
              <a:t>karena</a:t>
            </a:r>
            <a:r>
              <a:rPr lang="en-ID" sz="1200" dirty="0"/>
              <a:t> imbalance data</a:t>
            </a:r>
          </a:p>
        </p:txBody>
      </p:sp>
      <p:sp>
        <p:nvSpPr>
          <p:cNvPr id="20" name="Google Shape;114;p27">
            <a:extLst>
              <a:ext uri="{FF2B5EF4-FFF2-40B4-BE49-F238E27FC236}">
                <a16:creationId xmlns:a16="http://schemas.microsoft.com/office/drawing/2014/main" id="{D35187F2-E5CE-08FE-204D-C8F16D1F8920}"/>
              </a:ext>
            </a:extLst>
          </p:cNvPr>
          <p:cNvSpPr txBox="1">
            <a:spLocks/>
          </p:cNvSpPr>
          <p:nvPr/>
        </p:nvSpPr>
        <p:spPr>
          <a:xfrm>
            <a:off x="105362" y="2693138"/>
            <a:ext cx="3312132"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Modeling </a:t>
            </a:r>
          </a:p>
          <a:p>
            <a:pPr marL="133350" indent="0">
              <a:buClr>
                <a:schemeClr val="dk1"/>
              </a:buClr>
              <a:buSzPts val="1500"/>
              <a:buNone/>
            </a:pPr>
            <a:endParaRPr lang="en-ID" sz="1500" dirty="0">
              <a:solidFill>
                <a:schemeClr val="dk1"/>
              </a:solidFill>
            </a:endParaRPr>
          </a:p>
        </p:txBody>
      </p:sp>
      <p:sp>
        <p:nvSpPr>
          <p:cNvPr id="21" name="Google Shape;114;p27">
            <a:extLst>
              <a:ext uri="{FF2B5EF4-FFF2-40B4-BE49-F238E27FC236}">
                <a16:creationId xmlns:a16="http://schemas.microsoft.com/office/drawing/2014/main" id="{4B8BE0C2-0463-B2C2-156A-9DF2ED9E94A4}"/>
              </a:ext>
            </a:extLst>
          </p:cNvPr>
          <p:cNvSpPr txBox="1">
            <a:spLocks/>
          </p:cNvSpPr>
          <p:nvPr/>
        </p:nvSpPr>
        <p:spPr>
          <a:xfrm>
            <a:off x="105362" y="3655452"/>
            <a:ext cx="3312132"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Tuning Hyperparameter</a:t>
            </a:r>
          </a:p>
          <a:p>
            <a:pPr marL="133350" indent="0">
              <a:buClr>
                <a:schemeClr val="dk1"/>
              </a:buClr>
              <a:buSzPts val="1500"/>
              <a:buNone/>
            </a:pPr>
            <a:endParaRPr lang="en-ID" sz="1500" dirty="0">
              <a:solidFill>
                <a:schemeClr val="dk1"/>
              </a:solidFill>
            </a:endParaRPr>
          </a:p>
        </p:txBody>
      </p:sp>
      <p:sp>
        <p:nvSpPr>
          <p:cNvPr id="24" name="TextBox 23">
            <a:extLst>
              <a:ext uri="{FF2B5EF4-FFF2-40B4-BE49-F238E27FC236}">
                <a16:creationId xmlns:a16="http://schemas.microsoft.com/office/drawing/2014/main" id="{EF650DFD-096C-C36D-DD93-F4A1015F85AC}"/>
              </a:ext>
            </a:extLst>
          </p:cNvPr>
          <p:cNvSpPr txBox="1"/>
          <p:nvPr/>
        </p:nvSpPr>
        <p:spPr>
          <a:xfrm>
            <a:off x="570445" y="3027470"/>
            <a:ext cx="8171109" cy="612155"/>
          </a:xfrm>
          <a:prstGeom prst="rect">
            <a:avLst/>
          </a:prstGeom>
          <a:noFill/>
        </p:spPr>
        <p:txBody>
          <a:bodyPr wrap="square">
            <a:spAutoFit/>
          </a:bodyPr>
          <a:lstStyle/>
          <a:p>
            <a:pPr>
              <a:lnSpc>
                <a:spcPct val="150000"/>
              </a:lnSpc>
            </a:pPr>
            <a:r>
              <a:rPr lang="en-ID" sz="1200" dirty="0" err="1"/>
              <a:t>Algoritma</a:t>
            </a:r>
            <a:r>
              <a:rPr lang="en-ID" sz="1200" dirty="0"/>
              <a:t> yang </a:t>
            </a:r>
            <a:r>
              <a:rPr lang="en-ID" sz="1200" dirty="0" err="1"/>
              <a:t>digunakan</a:t>
            </a:r>
            <a:r>
              <a:rPr lang="en-ID" sz="1200" dirty="0"/>
              <a:t> </a:t>
            </a:r>
            <a:r>
              <a:rPr lang="en-ID" sz="1200" dirty="0" err="1"/>
              <a:t>adalah</a:t>
            </a:r>
            <a:r>
              <a:rPr lang="en-ID" sz="1200" dirty="0"/>
              <a:t> </a:t>
            </a:r>
            <a:r>
              <a:rPr lang="en-ID" sz="1200" dirty="0" err="1"/>
              <a:t>LogisticRegression</a:t>
            </a:r>
            <a:r>
              <a:rPr lang="en-ID" sz="1200" dirty="0"/>
              <a:t>, KNN, </a:t>
            </a:r>
            <a:r>
              <a:rPr lang="en-ID" sz="1200" dirty="0" err="1"/>
              <a:t>DecisionTree</a:t>
            </a:r>
            <a:r>
              <a:rPr lang="en-ID" sz="1200" dirty="0"/>
              <a:t>, </a:t>
            </a:r>
            <a:r>
              <a:rPr lang="en-ID" sz="1200" dirty="0" err="1"/>
              <a:t>RandomForest</a:t>
            </a:r>
            <a:r>
              <a:rPr lang="en-ID" sz="1200" dirty="0"/>
              <a:t>, </a:t>
            </a:r>
            <a:r>
              <a:rPr lang="en-ID" sz="1200" dirty="0" err="1"/>
              <a:t>GradientBoostingClassifier</a:t>
            </a:r>
            <a:r>
              <a:rPr lang="en-ID" sz="1200" dirty="0"/>
              <a:t>, dan </a:t>
            </a:r>
            <a:r>
              <a:rPr lang="en-ID" sz="1200" dirty="0" err="1"/>
              <a:t>XGBClassifier</a:t>
            </a:r>
            <a:endParaRPr lang="en-ID" sz="1200" dirty="0"/>
          </a:p>
        </p:txBody>
      </p:sp>
      <p:sp>
        <p:nvSpPr>
          <p:cNvPr id="25" name="TextBox 24">
            <a:extLst>
              <a:ext uri="{FF2B5EF4-FFF2-40B4-BE49-F238E27FC236}">
                <a16:creationId xmlns:a16="http://schemas.microsoft.com/office/drawing/2014/main" id="{AD082527-4F64-81A8-BDE0-D611C6F66259}"/>
              </a:ext>
            </a:extLst>
          </p:cNvPr>
          <p:cNvSpPr txBox="1"/>
          <p:nvPr/>
        </p:nvSpPr>
        <p:spPr>
          <a:xfrm>
            <a:off x="570445" y="4025134"/>
            <a:ext cx="8171109" cy="335156"/>
          </a:xfrm>
          <a:prstGeom prst="rect">
            <a:avLst/>
          </a:prstGeom>
          <a:noFill/>
        </p:spPr>
        <p:txBody>
          <a:bodyPr wrap="square">
            <a:spAutoFit/>
          </a:bodyPr>
          <a:lstStyle/>
          <a:p>
            <a:pPr>
              <a:lnSpc>
                <a:spcPct val="150000"/>
              </a:lnSpc>
            </a:pPr>
            <a:r>
              <a:rPr lang="en-ID" sz="1200" dirty="0" err="1"/>
              <a:t>Dilakukan</a:t>
            </a:r>
            <a:r>
              <a:rPr lang="en-ID" sz="1200" dirty="0"/>
              <a:t> pada </a:t>
            </a:r>
            <a:r>
              <a:rPr lang="en-ID" sz="1200" dirty="0" err="1"/>
              <a:t>semua</a:t>
            </a:r>
            <a:r>
              <a:rPr lang="en-ID" sz="1200" dirty="0"/>
              <a:t> </a:t>
            </a:r>
            <a:r>
              <a:rPr lang="en-ID" sz="1200" dirty="0" err="1"/>
              <a:t>algoritma</a:t>
            </a:r>
            <a:endParaRPr lang="en-ID" sz="1200" dirty="0"/>
          </a:p>
        </p:txBody>
      </p:sp>
    </p:spTree>
    <p:extLst>
      <p:ext uri="{BB962C8B-B14F-4D97-AF65-F5344CB8AC3E}">
        <p14:creationId xmlns:p14="http://schemas.microsoft.com/office/powerpoint/2010/main" val="210801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13" name="Google Shape;55;p13">
            <a:extLst>
              <a:ext uri="{FF2B5EF4-FFF2-40B4-BE49-F238E27FC236}">
                <a16:creationId xmlns:a16="http://schemas.microsoft.com/office/drawing/2014/main" id="{D992D3AA-F68C-E09D-0017-40B48D028A92}"/>
              </a:ext>
            </a:extLst>
          </p:cNvPr>
          <p:cNvSpPr txBox="1">
            <a:spLocks/>
          </p:cNvSpPr>
          <p:nvPr/>
        </p:nvSpPr>
        <p:spPr>
          <a:xfrm>
            <a:off x="267873" y="3498140"/>
            <a:ext cx="8561962" cy="825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r>
              <a:rPr lang="en-US" sz="1200" dirty="0">
                <a:solidFill>
                  <a:schemeClr val="dk1"/>
                </a:solidFill>
              </a:rPr>
              <a:t>Dari </a:t>
            </a:r>
            <a:r>
              <a:rPr lang="en-US" sz="1200" dirty="0" err="1">
                <a:solidFill>
                  <a:schemeClr val="dk1"/>
                </a:solidFill>
              </a:rPr>
              <a:t>hasil</a:t>
            </a:r>
            <a:r>
              <a:rPr lang="en-US" sz="1200" dirty="0">
                <a:solidFill>
                  <a:schemeClr val="dk1"/>
                </a:solidFill>
              </a:rPr>
              <a:t> </a:t>
            </a:r>
            <a:r>
              <a:rPr lang="en-US" sz="1200" dirty="0" err="1">
                <a:solidFill>
                  <a:schemeClr val="dk1"/>
                </a:solidFill>
              </a:rPr>
              <a:t>beberapa</a:t>
            </a:r>
            <a:r>
              <a:rPr lang="en-US" sz="1200" dirty="0">
                <a:solidFill>
                  <a:schemeClr val="dk1"/>
                </a:solidFill>
              </a:rPr>
              <a:t> tuning hyperparameter </a:t>
            </a:r>
            <a:r>
              <a:rPr lang="en-US" sz="1200" dirty="0" err="1">
                <a:solidFill>
                  <a:schemeClr val="dk1"/>
                </a:solidFill>
              </a:rPr>
              <a:t>maka</a:t>
            </a:r>
            <a:r>
              <a:rPr lang="en-US" sz="1200" dirty="0">
                <a:solidFill>
                  <a:schemeClr val="dk1"/>
                </a:solidFill>
              </a:rPr>
              <a:t> model yang </a:t>
            </a:r>
            <a:r>
              <a:rPr lang="en-US" sz="1200" dirty="0" err="1">
                <a:solidFill>
                  <a:schemeClr val="dk1"/>
                </a:solidFill>
              </a:rPr>
              <a:t>dipilih</a:t>
            </a:r>
            <a:r>
              <a:rPr lang="en-US" sz="1200" dirty="0">
                <a:solidFill>
                  <a:schemeClr val="dk1"/>
                </a:solidFill>
              </a:rPr>
              <a:t> </a:t>
            </a:r>
            <a:r>
              <a:rPr lang="en-US" sz="1200" dirty="0" err="1">
                <a:solidFill>
                  <a:schemeClr val="dk1"/>
                </a:solidFill>
              </a:rPr>
              <a:t>adalah</a:t>
            </a:r>
            <a:r>
              <a:rPr lang="en-US" sz="1200" dirty="0">
                <a:solidFill>
                  <a:schemeClr val="dk1"/>
                </a:solidFill>
              </a:rPr>
              <a:t> model </a:t>
            </a:r>
            <a:r>
              <a:rPr lang="en-US" sz="1200" dirty="0" err="1">
                <a:solidFill>
                  <a:schemeClr val="dk1"/>
                </a:solidFill>
              </a:rPr>
              <a:t>dengan</a:t>
            </a:r>
            <a:r>
              <a:rPr lang="en-US" sz="1200" dirty="0">
                <a:solidFill>
                  <a:schemeClr val="dk1"/>
                </a:solidFill>
              </a:rPr>
              <a:t> </a:t>
            </a:r>
            <a:r>
              <a:rPr lang="en-US" sz="1200" b="1" dirty="0" err="1">
                <a:solidFill>
                  <a:schemeClr val="dk1"/>
                </a:solidFill>
              </a:rPr>
              <a:t>algoritma</a:t>
            </a:r>
            <a:r>
              <a:rPr lang="en-US" sz="1200" b="1" dirty="0">
                <a:solidFill>
                  <a:schemeClr val="dk1"/>
                </a:solidFill>
              </a:rPr>
              <a:t> logistic regression </a:t>
            </a:r>
            <a:r>
              <a:rPr lang="en-US" sz="1200" dirty="0" err="1">
                <a:solidFill>
                  <a:schemeClr val="dk1"/>
                </a:solidFill>
              </a:rPr>
              <a:t>karena</a:t>
            </a:r>
            <a:r>
              <a:rPr lang="en-US" sz="1200" dirty="0">
                <a:solidFill>
                  <a:schemeClr val="dk1"/>
                </a:solidFill>
              </a:rPr>
              <a:t> </a:t>
            </a:r>
            <a:r>
              <a:rPr lang="en-US" sz="1200" dirty="0" err="1">
                <a:solidFill>
                  <a:schemeClr val="dk1"/>
                </a:solidFill>
              </a:rPr>
              <a:t>memiliki</a:t>
            </a:r>
            <a:r>
              <a:rPr lang="en-US" sz="1200" dirty="0">
                <a:solidFill>
                  <a:schemeClr val="dk1"/>
                </a:solidFill>
              </a:rPr>
              <a:t> </a:t>
            </a:r>
            <a:r>
              <a:rPr lang="en-US" sz="1200" dirty="0" err="1">
                <a:solidFill>
                  <a:schemeClr val="dk1"/>
                </a:solidFill>
              </a:rPr>
              <a:t>performa</a:t>
            </a:r>
            <a:r>
              <a:rPr lang="en-US" sz="1200" dirty="0">
                <a:solidFill>
                  <a:schemeClr val="dk1"/>
                </a:solidFill>
              </a:rPr>
              <a:t> yang </a:t>
            </a:r>
            <a:r>
              <a:rPr lang="en-US" sz="1200" dirty="0" err="1">
                <a:solidFill>
                  <a:schemeClr val="dk1"/>
                </a:solidFill>
              </a:rPr>
              <a:t>baik</a:t>
            </a:r>
            <a:r>
              <a:rPr lang="en-US" sz="1200" dirty="0">
                <a:solidFill>
                  <a:schemeClr val="dk1"/>
                </a:solidFill>
              </a:rPr>
              <a:t> </a:t>
            </a:r>
            <a:r>
              <a:rPr lang="en-US" sz="1200" dirty="0" err="1">
                <a:solidFill>
                  <a:schemeClr val="dk1"/>
                </a:solidFill>
              </a:rPr>
              <a:t>dibandingkan</a:t>
            </a:r>
            <a:r>
              <a:rPr lang="en-US" sz="1200" dirty="0">
                <a:solidFill>
                  <a:schemeClr val="dk1"/>
                </a:solidFill>
              </a:rPr>
              <a:t> </a:t>
            </a:r>
            <a:r>
              <a:rPr lang="en-US" sz="1200" dirty="0" err="1">
                <a:solidFill>
                  <a:schemeClr val="dk1"/>
                </a:solidFill>
              </a:rPr>
              <a:t>dengan</a:t>
            </a:r>
            <a:r>
              <a:rPr lang="en-US" sz="1200" dirty="0">
                <a:solidFill>
                  <a:schemeClr val="dk1"/>
                </a:solidFill>
              </a:rPr>
              <a:t> model lain. </a:t>
            </a:r>
            <a:r>
              <a:rPr lang="en-US" sz="1200" dirty="0" err="1">
                <a:solidFill>
                  <a:schemeClr val="dk1"/>
                </a:solidFill>
              </a:rPr>
              <a:t>Dapat</a:t>
            </a:r>
            <a:r>
              <a:rPr lang="en-US" sz="1200" dirty="0">
                <a:solidFill>
                  <a:schemeClr val="dk1"/>
                </a:solidFill>
              </a:rPr>
              <a:t> </a:t>
            </a:r>
            <a:r>
              <a:rPr lang="en-US" sz="1200" dirty="0" err="1">
                <a:solidFill>
                  <a:schemeClr val="dk1"/>
                </a:solidFill>
              </a:rPr>
              <a:t>dilihat</a:t>
            </a:r>
            <a:r>
              <a:rPr lang="en-US"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selish</a:t>
            </a:r>
            <a:r>
              <a:rPr lang="en-US" sz="1200" dirty="0">
                <a:solidFill>
                  <a:schemeClr val="dk1"/>
                </a:solidFill>
              </a:rPr>
              <a:t> </a:t>
            </a:r>
            <a:r>
              <a:rPr lang="en-US" sz="1200" dirty="0" err="1">
                <a:solidFill>
                  <a:schemeClr val="dk1"/>
                </a:solidFill>
              </a:rPr>
              <a:t>antara</a:t>
            </a:r>
            <a:r>
              <a:rPr lang="en-US" sz="1200" dirty="0">
                <a:solidFill>
                  <a:schemeClr val="dk1"/>
                </a:solidFill>
              </a:rPr>
              <a:t> </a:t>
            </a:r>
            <a:r>
              <a:rPr lang="en-US" sz="1200" dirty="0" err="1">
                <a:solidFill>
                  <a:schemeClr val="dk1"/>
                </a:solidFill>
              </a:rPr>
              <a:t>auc</a:t>
            </a:r>
            <a:r>
              <a:rPr lang="en-US" sz="1200" dirty="0">
                <a:solidFill>
                  <a:schemeClr val="dk1"/>
                </a:solidFill>
              </a:rPr>
              <a:t> train dan test yang </a:t>
            </a:r>
            <a:r>
              <a:rPr lang="en-US" sz="1200" dirty="0" err="1">
                <a:solidFill>
                  <a:schemeClr val="dk1"/>
                </a:solidFill>
              </a:rPr>
              <a:t>tidak</a:t>
            </a:r>
            <a:r>
              <a:rPr lang="en-US" sz="1200" dirty="0">
                <a:solidFill>
                  <a:schemeClr val="dk1"/>
                </a:solidFill>
              </a:rPr>
              <a:t> </a:t>
            </a:r>
            <a:r>
              <a:rPr lang="en-US" sz="1200" dirty="0" err="1">
                <a:solidFill>
                  <a:schemeClr val="dk1"/>
                </a:solidFill>
              </a:rPr>
              <a:t>jauh</a:t>
            </a:r>
            <a:r>
              <a:rPr lang="en-US" sz="1200" dirty="0">
                <a:solidFill>
                  <a:schemeClr val="dk1"/>
                </a:solidFill>
              </a:rPr>
              <a:t> </a:t>
            </a:r>
            <a:r>
              <a:rPr lang="en-US" sz="1200" dirty="0" err="1">
                <a:solidFill>
                  <a:schemeClr val="dk1"/>
                </a:solidFill>
              </a:rPr>
              <a:t>maka</a:t>
            </a:r>
            <a:r>
              <a:rPr lang="en-US" sz="1200" dirty="0">
                <a:solidFill>
                  <a:schemeClr val="dk1"/>
                </a:solidFill>
              </a:rPr>
              <a:t> model </a:t>
            </a:r>
            <a:r>
              <a:rPr lang="en-US" sz="1200" dirty="0" err="1">
                <a:solidFill>
                  <a:schemeClr val="dk1"/>
                </a:solidFill>
              </a:rPr>
              <a:t>ini</a:t>
            </a:r>
            <a:r>
              <a:rPr lang="en-US" sz="1200" dirty="0">
                <a:solidFill>
                  <a:schemeClr val="dk1"/>
                </a:solidFill>
              </a:rPr>
              <a:t> </a:t>
            </a:r>
            <a:r>
              <a:rPr lang="en-US" sz="1200" b="1" dirty="0" err="1">
                <a:solidFill>
                  <a:schemeClr val="dk1"/>
                </a:solidFill>
              </a:rPr>
              <a:t>tidak</a:t>
            </a:r>
            <a:r>
              <a:rPr lang="en-US" sz="1200" b="1" dirty="0">
                <a:solidFill>
                  <a:schemeClr val="dk1"/>
                </a:solidFill>
              </a:rPr>
              <a:t> </a:t>
            </a:r>
            <a:r>
              <a:rPr lang="en-US" sz="1200" b="1" dirty="0" err="1">
                <a:solidFill>
                  <a:schemeClr val="dk1"/>
                </a:solidFill>
              </a:rPr>
              <a:t>overfiting</a:t>
            </a:r>
            <a:r>
              <a:rPr lang="en-US" sz="1200" b="1" dirty="0">
                <a:solidFill>
                  <a:schemeClr val="dk1"/>
                </a:solidFill>
              </a:rPr>
              <a:t> </a:t>
            </a:r>
            <a:r>
              <a:rPr lang="en-US" sz="1200" b="1" dirty="0" err="1">
                <a:solidFill>
                  <a:schemeClr val="dk1"/>
                </a:solidFill>
              </a:rPr>
              <a:t>ataupun</a:t>
            </a:r>
            <a:r>
              <a:rPr lang="en-US" sz="1200" b="1" dirty="0">
                <a:solidFill>
                  <a:schemeClr val="dk1"/>
                </a:solidFill>
              </a:rPr>
              <a:t> </a:t>
            </a:r>
            <a:r>
              <a:rPr lang="en-US" sz="1200" b="1" dirty="0" err="1">
                <a:solidFill>
                  <a:schemeClr val="dk1"/>
                </a:solidFill>
              </a:rPr>
              <a:t>underfiting</a:t>
            </a:r>
            <a:r>
              <a:rPr lang="en-US" sz="1200" b="1" dirty="0">
                <a:solidFill>
                  <a:schemeClr val="dk1"/>
                </a:solidFill>
              </a:rPr>
              <a:t> </a:t>
            </a:r>
            <a:r>
              <a:rPr lang="en-US" sz="1200" dirty="0" err="1">
                <a:solidFill>
                  <a:schemeClr val="dk1"/>
                </a:solidFill>
              </a:rPr>
              <a:t>sedangkan</a:t>
            </a:r>
            <a:r>
              <a:rPr lang="en-US" sz="1200" dirty="0">
                <a:solidFill>
                  <a:schemeClr val="dk1"/>
                </a:solidFill>
              </a:rPr>
              <a:t> model yang </a:t>
            </a:r>
            <a:r>
              <a:rPr lang="en-US" sz="1200" dirty="0" err="1">
                <a:solidFill>
                  <a:schemeClr val="dk1"/>
                </a:solidFill>
              </a:rPr>
              <a:t>lainnya</a:t>
            </a:r>
            <a:r>
              <a:rPr lang="en-US" sz="1200" dirty="0">
                <a:solidFill>
                  <a:schemeClr val="dk1"/>
                </a:solidFill>
              </a:rPr>
              <a:t> </a:t>
            </a:r>
            <a:r>
              <a:rPr lang="en-US" sz="1200" dirty="0" err="1">
                <a:solidFill>
                  <a:schemeClr val="dk1"/>
                </a:solidFill>
              </a:rPr>
              <a:t>masih</a:t>
            </a:r>
            <a:r>
              <a:rPr lang="en-US" sz="1200" dirty="0">
                <a:solidFill>
                  <a:schemeClr val="dk1"/>
                </a:solidFill>
              </a:rPr>
              <a:t> </a:t>
            </a:r>
            <a:r>
              <a:rPr lang="en-US" sz="1200" dirty="0" err="1">
                <a:solidFill>
                  <a:schemeClr val="dk1"/>
                </a:solidFill>
              </a:rPr>
              <a:t>overfiting</a:t>
            </a:r>
            <a:r>
              <a:rPr lang="en-US" sz="1200" dirty="0">
                <a:solidFill>
                  <a:schemeClr val="dk1"/>
                </a:solidFill>
              </a:rPr>
              <a:t>. </a:t>
            </a:r>
            <a:r>
              <a:rPr lang="en-US" sz="1200" dirty="0" err="1">
                <a:solidFill>
                  <a:schemeClr val="dk1"/>
                </a:solidFill>
              </a:rPr>
              <a:t>Selain</a:t>
            </a:r>
            <a:r>
              <a:rPr lang="en-US" sz="1200" dirty="0">
                <a:solidFill>
                  <a:schemeClr val="dk1"/>
                </a:solidFill>
              </a:rPr>
              <a:t> </a:t>
            </a:r>
            <a:r>
              <a:rPr lang="en-US" sz="1200" dirty="0" err="1">
                <a:solidFill>
                  <a:schemeClr val="dk1"/>
                </a:solidFill>
              </a:rPr>
              <a:t>itu</a:t>
            </a:r>
            <a:r>
              <a:rPr lang="en-US" sz="1200" dirty="0">
                <a:solidFill>
                  <a:schemeClr val="dk1"/>
                </a:solidFill>
              </a:rPr>
              <a:t> </a:t>
            </a:r>
            <a:r>
              <a:rPr lang="en-US" sz="1200" dirty="0" err="1">
                <a:solidFill>
                  <a:schemeClr val="dk1"/>
                </a:solidFill>
              </a:rPr>
              <a:t>dari</a:t>
            </a:r>
            <a:r>
              <a:rPr lang="en-US" sz="1200" dirty="0">
                <a:solidFill>
                  <a:schemeClr val="dk1"/>
                </a:solidFill>
              </a:rPr>
              <a:t> metrics </a:t>
            </a:r>
            <a:r>
              <a:rPr lang="en-US" sz="1200" dirty="0" err="1">
                <a:solidFill>
                  <a:schemeClr val="dk1"/>
                </a:solidFill>
              </a:rPr>
              <a:t>evaluasi</a:t>
            </a:r>
            <a:r>
              <a:rPr lang="en-US" sz="1200" dirty="0">
                <a:solidFill>
                  <a:schemeClr val="dk1"/>
                </a:solidFill>
              </a:rPr>
              <a:t> </a:t>
            </a:r>
            <a:r>
              <a:rPr lang="en-US" sz="1200" b="1" dirty="0" err="1">
                <a:solidFill>
                  <a:schemeClr val="dk1"/>
                </a:solidFill>
              </a:rPr>
              <a:t>seperti</a:t>
            </a:r>
            <a:r>
              <a:rPr lang="en-US" sz="1200" b="1" dirty="0">
                <a:solidFill>
                  <a:schemeClr val="dk1"/>
                </a:solidFill>
              </a:rPr>
              <a:t> accuracy, </a:t>
            </a:r>
            <a:r>
              <a:rPr lang="en-US" sz="1200" b="1" dirty="0" err="1">
                <a:solidFill>
                  <a:schemeClr val="dk1"/>
                </a:solidFill>
              </a:rPr>
              <a:t>precission</a:t>
            </a:r>
            <a:r>
              <a:rPr lang="en-US" sz="1200" b="1" dirty="0">
                <a:solidFill>
                  <a:schemeClr val="dk1"/>
                </a:solidFill>
              </a:rPr>
              <a:t>, recall dan f1-score </a:t>
            </a:r>
            <a:r>
              <a:rPr lang="en-US" sz="1200" dirty="0">
                <a:solidFill>
                  <a:schemeClr val="dk1"/>
                </a:solidFill>
              </a:rPr>
              <a:t>juga </a:t>
            </a:r>
            <a:r>
              <a:rPr lang="en-US" sz="1200" dirty="0" err="1">
                <a:solidFill>
                  <a:schemeClr val="dk1"/>
                </a:solidFill>
              </a:rPr>
              <a:t>memiliki</a:t>
            </a:r>
            <a:r>
              <a:rPr lang="en-US" sz="1200" dirty="0">
                <a:solidFill>
                  <a:schemeClr val="dk1"/>
                </a:solidFill>
              </a:rPr>
              <a:t> </a:t>
            </a:r>
            <a:r>
              <a:rPr lang="en-US" sz="1200" dirty="0" err="1">
                <a:solidFill>
                  <a:schemeClr val="dk1"/>
                </a:solidFill>
              </a:rPr>
              <a:t>nilai</a:t>
            </a:r>
            <a:r>
              <a:rPr lang="en-US" sz="1200" dirty="0">
                <a:solidFill>
                  <a:schemeClr val="dk1"/>
                </a:solidFill>
              </a:rPr>
              <a:t> </a:t>
            </a:r>
            <a:r>
              <a:rPr lang="en-US" sz="1200" b="1" dirty="0">
                <a:solidFill>
                  <a:schemeClr val="dk1"/>
                </a:solidFill>
              </a:rPr>
              <a:t>yang </a:t>
            </a:r>
            <a:r>
              <a:rPr lang="en-US" sz="1200" b="1" dirty="0" err="1">
                <a:solidFill>
                  <a:schemeClr val="dk1"/>
                </a:solidFill>
              </a:rPr>
              <a:t>lebih</a:t>
            </a:r>
            <a:r>
              <a:rPr lang="en-US" sz="1200" b="1" dirty="0">
                <a:solidFill>
                  <a:schemeClr val="dk1"/>
                </a:solidFill>
              </a:rPr>
              <a:t> </a:t>
            </a:r>
            <a:r>
              <a:rPr lang="en-US" sz="1200" b="1" dirty="0" err="1">
                <a:solidFill>
                  <a:schemeClr val="dk1"/>
                </a:solidFill>
              </a:rPr>
              <a:t>baik</a:t>
            </a:r>
            <a:r>
              <a:rPr lang="en-US" sz="1200" b="1" dirty="0">
                <a:solidFill>
                  <a:schemeClr val="dk1"/>
                </a:solidFill>
              </a:rPr>
              <a:t> </a:t>
            </a:r>
            <a:r>
              <a:rPr lang="en-US" sz="1200" b="1" dirty="0" err="1">
                <a:solidFill>
                  <a:schemeClr val="dk1"/>
                </a:solidFill>
              </a:rPr>
              <a:t>dibandingkan</a:t>
            </a:r>
            <a:r>
              <a:rPr lang="en-US" sz="1200" b="1" dirty="0">
                <a:solidFill>
                  <a:schemeClr val="dk1"/>
                </a:solidFill>
              </a:rPr>
              <a:t> model yang </a:t>
            </a:r>
            <a:r>
              <a:rPr lang="en-US" sz="1200" b="1" dirty="0" err="1">
                <a:solidFill>
                  <a:schemeClr val="dk1"/>
                </a:solidFill>
              </a:rPr>
              <a:t>lainnya</a:t>
            </a:r>
            <a:r>
              <a:rPr lang="en-US" sz="1200" b="1" dirty="0">
                <a:solidFill>
                  <a:schemeClr val="dk1"/>
                </a:solidFill>
              </a:rPr>
              <a:t>.</a:t>
            </a:r>
          </a:p>
        </p:txBody>
      </p:sp>
      <p:sp>
        <p:nvSpPr>
          <p:cNvPr id="14" name="Google Shape;115;p27">
            <a:extLst>
              <a:ext uri="{FF2B5EF4-FFF2-40B4-BE49-F238E27FC236}">
                <a16:creationId xmlns:a16="http://schemas.microsoft.com/office/drawing/2014/main" id="{8F42C2BA-2C06-2FE5-18C2-7BACED19595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17" name="Picture 16">
            <a:extLst>
              <a:ext uri="{FF2B5EF4-FFF2-40B4-BE49-F238E27FC236}">
                <a16:creationId xmlns:a16="http://schemas.microsoft.com/office/drawing/2014/main" id="{38CEB44D-8CA5-9031-FAC1-44153F988579}"/>
              </a:ext>
            </a:extLst>
          </p:cNvPr>
          <p:cNvPicPr>
            <a:picLocks noChangeAspect="1"/>
          </p:cNvPicPr>
          <p:nvPr/>
        </p:nvPicPr>
        <p:blipFill>
          <a:blip r:embed="rId4"/>
          <a:stretch>
            <a:fillRect/>
          </a:stretch>
        </p:blipFill>
        <p:spPr>
          <a:xfrm>
            <a:off x="129860" y="684224"/>
            <a:ext cx="8699975" cy="2804041"/>
          </a:xfrm>
          <a:prstGeom prst="rect">
            <a:avLst/>
          </a:prstGeom>
        </p:spPr>
      </p:pic>
    </p:spTree>
    <p:extLst>
      <p:ext uri="{BB962C8B-B14F-4D97-AF65-F5344CB8AC3E}">
        <p14:creationId xmlns:p14="http://schemas.microsoft.com/office/powerpoint/2010/main" val="164628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US" sz="1798" b="1" dirty="0">
                <a:latin typeface="Roboto"/>
                <a:ea typeface="Roboto"/>
                <a:cs typeface="Roboto"/>
                <a:sym typeface="Roboto"/>
              </a:rPr>
              <a:t>Feature Importance</a:t>
            </a:r>
            <a:endParaRPr sz="1798" b="1" dirty="0">
              <a:latin typeface="Roboto"/>
              <a:ea typeface="Roboto"/>
              <a:cs typeface="Roboto"/>
              <a:sym typeface="Roboto"/>
            </a:endParaRPr>
          </a:p>
        </p:txBody>
      </p:sp>
      <p:sp>
        <p:nvSpPr>
          <p:cNvPr id="13" name="Google Shape;55;p13">
            <a:extLst>
              <a:ext uri="{FF2B5EF4-FFF2-40B4-BE49-F238E27FC236}">
                <a16:creationId xmlns:a16="http://schemas.microsoft.com/office/drawing/2014/main" id="{D992D3AA-F68C-E09D-0017-40B48D028A92}"/>
              </a:ext>
            </a:extLst>
          </p:cNvPr>
          <p:cNvSpPr txBox="1">
            <a:spLocks/>
          </p:cNvSpPr>
          <p:nvPr/>
        </p:nvSpPr>
        <p:spPr>
          <a:xfrm>
            <a:off x="4625565" y="1127509"/>
            <a:ext cx="4129664" cy="3371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None/>
            </a:pPr>
            <a:r>
              <a:rPr lang="en-US" sz="1400" dirty="0">
                <a:solidFill>
                  <a:schemeClr val="dk1"/>
                </a:solidFill>
              </a:rPr>
              <a:t>Dari feature importance </a:t>
            </a:r>
            <a:r>
              <a:rPr lang="en-US" sz="1400" dirty="0" err="1">
                <a:solidFill>
                  <a:schemeClr val="dk1"/>
                </a:solidFill>
              </a:rPr>
              <a:t>dapat</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a:t>
            </a:r>
          </a:p>
          <a:p>
            <a:pPr marL="285750" indent="-285750"/>
            <a:r>
              <a:rPr lang="en-US" sz="1400" dirty="0" err="1">
                <a:solidFill>
                  <a:schemeClr val="dk1"/>
                </a:solidFill>
              </a:rPr>
              <a:t>fitur</a:t>
            </a:r>
            <a:r>
              <a:rPr lang="en-US" sz="1400" dirty="0">
                <a:solidFill>
                  <a:schemeClr val="dk1"/>
                </a:solidFill>
              </a:rPr>
              <a:t> </a:t>
            </a:r>
            <a:r>
              <a:rPr lang="en-US" sz="1400" dirty="0" err="1">
                <a:solidFill>
                  <a:schemeClr val="dk1"/>
                </a:solidFill>
              </a:rPr>
              <a:t>TahunLamaBekerja</a:t>
            </a:r>
            <a:r>
              <a:rPr lang="en-US" sz="1400" dirty="0">
                <a:solidFill>
                  <a:schemeClr val="dk1"/>
                </a:solidFill>
              </a:rPr>
              <a:t> </a:t>
            </a:r>
            <a:r>
              <a:rPr lang="en-US" sz="1400" dirty="0" err="1">
                <a:solidFill>
                  <a:schemeClr val="dk1"/>
                </a:solidFill>
              </a:rPr>
              <a:t>merupakan</a:t>
            </a:r>
            <a:r>
              <a:rPr lang="en-US" sz="1400" dirty="0">
                <a:solidFill>
                  <a:schemeClr val="dk1"/>
                </a:solidFill>
              </a:rPr>
              <a:t> </a:t>
            </a:r>
            <a:r>
              <a:rPr lang="en-US" sz="1400" dirty="0" err="1">
                <a:solidFill>
                  <a:schemeClr val="dk1"/>
                </a:solidFill>
              </a:rPr>
              <a:t>fitur</a:t>
            </a:r>
            <a:r>
              <a:rPr lang="en-US" sz="1400" dirty="0">
                <a:solidFill>
                  <a:schemeClr val="dk1"/>
                </a:solidFill>
              </a:rPr>
              <a:t> yang paling </a:t>
            </a:r>
            <a:r>
              <a:rPr lang="en-US" sz="1400" dirty="0" err="1">
                <a:solidFill>
                  <a:schemeClr val="dk1"/>
                </a:solidFill>
              </a:rPr>
              <a:t>penting</a:t>
            </a:r>
            <a:r>
              <a:rPr lang="en-US" sz="1400" dirty="0">
                <a:solidFill>
                  <a:schemeClr val="dk1"/>
                </a:solidFill>
              </a:rPr>
              <a:t>. Dari </a:t>
            </a:r>
            <a:r>
              <a:rPr lang="en-US" sz="1400" dirty="0" err="1">
                <a:solidFill>
                  <a:schemeClr val="dk1"/>
                </a:solidFill>
              </a:rPr>
              <a:t>sini</a:t>
            </a:r>
            <a:r>
              <a:rPr lang="en-US" sz="1400" dirty="0">
                <a:solidFill>
                  <a:schemeClr val="dk1"/>
                </a:solidFill>
              </a:rPr>
              <a:t> </a:t>
            </a:r>
            <a:r>
              <a:rPr lang="en-US" sz="1400" dirty="0" err="1">
                <a:solidFill>
                  <a:schemeClr val="dk1"/>
                </a:solidFill>
              </a:rPr>
              <a:t>dapat</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terdapat</a:t>
            </a:r>
            <a:r>
              <a:rPr lang="en-US" sz="1400" dirty="0">
                <a:solidFill>
                  <a:schemeClr val="dk1"/>
                </a:solidFill>
              </a:rPr>
              <a:t> </a:t>
            </a:r>
            <a:r>
              <a:rPr lang="en-US" sz="1400" dirty="0" err="1">
                <a:solidFill>
                  <a:schemeClr val="dk1"/>
                </a:solidFill>
              </a:rPr>
              <a:t>kecenderungan</a:t>
            </a:r>
            <a:r>
              <a:rPr lang="en-US" sz="1400" dirty="0">
                <a:solidFill>
                  <a:schemeClr val="dk1"/>
                </a:solidFill>
              </a:rPr>
              <a:t> </a:t>
            </a:r>
            <a:r>
              <a:rPr lang="en-US" sz="1400" dirty="0" err="1">
                <a:solidFill>
                  <a:schemeClr val="dk1"/>
                </a:solidFill>
              </a:rPr>
              <a:t>dimana</a:t>
            </a:r>
            <a:r>
              <a:rPr lang="en-US" sz="1400" dirty="0">
                <a:solidFill>
                  <a:schemeClr val="dk1"/>
                </a:solidFill>
              </a:rPr>
              <a:t> </a:t>
            </a:r>
            <a:r>
              <a:rPr lang="en-US" sz="1400" dirty="0" err="1">
                <a:solidFill>
                  <a:schemeClr val="dk1"/>
                </a:solidFill>
              </a:rPr>
              <a:t>karyawan</a:t>
            </a:r>
            <a:r>
              <a:rPr lang="en-US" sz="1400" dirty="0">
                <a:solidFill>
                  <a:schemeClr val="dk1"/>
                </a:solidFill>
              </a:rPr>
              <a:t> yang resign </a:t>
            </a:r>
            <a:r>
              <a:rPr lang="en-US" sz="1400" dirty="0" err="1">
                <a:solidFill>
                  <a:schemeClr val="dk1"/>
                </a:solidFill>
              </a:rPr>
              <a:t>merupakan</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TahunLamaBekerjanya</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a:t>
            </a:r>
            <a:r>
              <a:rPr lang="en-US" sz="1400" dirty="0" err="1">
                <a:solidFill>
                  <a:schemeClr val="dk1"/>
                </a:solidFill>
              </a:rPr>
              <a:t>kecil</a:t>
            </a:r>
            <a:r>
              <a:rPr lang="en-US" sz="1400" dirty="0">
                <a:solidFill>
                  <a:schemeClr val="dk1"/>
                </a:solidFill>
              </a:rPr>
              <a:t> yang </a:t>
            </a:r>
            <a:r>
              <a:rPr lang="en-US" sz="1400" dirty="0" err="1">
                <a:solidFill>
                  <a:schemeClr val="dk1"/>
                </a:solidFill>
              </a:rPr>
              <a:t>berarti</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cederung</a:t>
            </a:r>
            <a:r>
              <a:rPr lang="en-US" sz="1400" dirty="0">
                <a:solidFill>
                  <a:schemeClr val="dk1"/>
                </a:solidFill>
              </a:rPr>
              <a:t> resign </a:t>
            </a:r>
            <a:r>
              <a:rPr lang="en-US" sz="1400" dirty="0" err="1">
                <a:solidFill>
                  <a:schemeClr val="dk1"/>
                </a:solidFill>
              </a:rPr>
              <a:t>adalah</a:t>
            </a:r>
            <a:r>
              <a:rPr lang="en-US" sz="1400" dirty="0">
                <a:solidFill>
                  <a:schemeClr val="dk1"/>
                </a:solidFill>
              </a:rPr>
              <a:t> </a:t>
            </a:r>
            <a:r>
              <a:rPr lang="en-US" sz="1400" dirty="0" err="1">
                <a:solidFill>
                  <a:schemeClr val="dk1"/>
                </a:solidFill>
              </a:rPr>
              <a:t>karaywan</a:t>
            </a:r>
            <a:r>
              <a:rPr lang="en-US" sz="1400" dirty="0">
                <a:solidFill>
                  <a:schemeClr val="dk1"/>
                </a:solidFill>
              </a:rPr>
              <a:t> yang </a:t>
            </a:r>
            <a:r>
              <a:rPr lang="en-US" sz="1400" dirty="0" err="1">
                <a:solidFill>
                  <a:schemeClr val="dk1"/>
                </a:solidFill>
              </a:rPr>
              <a:t>bekerja</a:t>
            </a:r>
            <a:r>
              <a:rPr lang="en-US" sz="1400" dirty="0">
                <a:solidFill>
                  <a:schemeClr val="dk1"/>
                </a:solidFill>
              </a:rPr>
              <a:t> </a:t>
            </a:r>
            <a:r>
              <a:rPr lang="en-US" sz="1400" dirty="0" err="1">
                <a:solidFill>
                  <a:schemeClr val="dk1"/>
                </a:solidFill>
              </a:rPr>
              <a:t>dalam</a:t>
            </a:r>
            <a:r>
              <a:rPr lang="en-US" sz="1400" dirty="0">
                <a:solidFill>
                  <a:schemeClr val="dk1"/>
                </a:solidFill>
              </a:rPr>
              <a:t> </a:t>
            </a:r>
            <a:r>
              <a:rPr lang="en-US" sz="1400" dirty="0" err="1">
                <a:solidFill>
                  <a:schemeClr val="dk1"/>
                </a:solidFill>
              </a:rPr>
              <a:t>waktu</a:t>
            </a:r>
            <a:r>
              <a:rPr lang="en-US" sz="1400" dirty="0">
                <a:solidFill>
                  <a:schemeClr val="dk1"/>
                </a:solidFill>
              </a:rPr>
              <a:t> yang </a:t>
            </a:r>
            <a:r>
              <a:rPr lang="en-US" sz="1400" dirty="0" err="1">
                <a:solidFill>
                  <a:schemeClr val="dk1"/>
                </a:solidFill>
              </a:rPr>
              <a:t>tidak</a:t>
            </a:r>
            <a:r>
              <a:rPr lang="en-US" sz="1400" dirty="0">
                <a:solidFill>
                  <a:schemeClr val="dk1"/>
                </a:solidFill>
              </a:rPr>
              <a:t> lama.</a:t>
            </a:r>
          </a:p>
          <a:p>
            <a:pPr marL="285750" indent="-285750"/>
            <a:r>
              <a:rPr lang="en-US" sz="1400" dirty="0" err="1">
                <a:solidFill>
                  <a:schemeClr val="dk1"/>
                </a:solidFill>
              </a:rPr>
              <a:t>JumlahKeikutsertaanProjek</a:t>
            </a:r>
            <a:r>
              <a:rPr lang="en-US" sz="1400" dirty="0">
                <a:solidFill>
                  <a:schemeClr val="dk1"/>
                </a:solidFill>
              </a:rPr>
              <a:t> </a:t>
            </a:r>
            <a:r>
              <a:rPr lang="en-US" sz="1400" dirty="0" err="1">
                <a:solidFill>
                  <a:schemeClr val="dk1"/>
                </a:solidFill>
              </a:rPr>
              <a:t>merupakan</a:t>
            </a:r>
            <a:r>
              <a:rPr lang="en-US" sz="1400" dirty="0">
                <a:solidFill>
                  <a:schemeClr val="dk1"/>
                </a:solidFill>
              </a:rPr>
              <a:t> </a:t>
            </a:r>
            <a:r>
              <a:rPr lang="en-US" sz="1400" dirty="0" err="1">
                <a:solidFill>
                  <a:schemeClr val="dk1"/>
                </a:solidFill>
              </a:rPr>
              <a:t>fitur</a:t>
            </a:r>
            <a:r>
              <a:rPr lang="en-US" sz="1400" dirty="0">
                <a:solidFill>
                  <a:schemeClr val="dk1"/>
                </a:solidFill>
              </a:rPr>
              <a:t> </a:t>
            </a:r>
            <a:r>
              <a:rPr lang="en-US" sz="1400" dirty="0" err="1">
                <a:solidFill>
                  <a:schemeClr val="dk1"/>
                </a:solidFill>
              </a:rPr>
              <a:t>penting</a:t>
            </a:r>
            <a:r>
              <a:rPr lang="en-US" sz="1400" dirty="0">
                <a:solidFill>
                  <a:schemeClr val="dk1"/>
                </a:solidFill>
              </a:rPr>
              <a:t> </a:t>
            </a:r>
            <a:r>
              <a:rPr lang="en-US" sz="1400" dirty="0" err="1">
                <a:solidFill>
                  <a:schemeClr val="dk1"/>
                </a:solidFill>
              </a:rPr>
              <a:t>kedua</a:t>
            </a:r>
            <a:r>
              <a:rPr lang="en-US" sz="1400" dirty="0">
                <a:solidFill>
                  <a:schemeClr val="dk1"/>
                </a:solidFill>
              </a:rPr>
              <a:t> </a:t>
            </a:r>
            <a:r>
              <a:rPr lang="en-US" sz="1400" dirty="0" err="1">
                <a:solidFill>
                  <a:schemeClr val="dk1"/>
                </a:solidFill>
              </a:rPr>
              <a:t>dimana</a:t>
            </a:r>
            <a:r>
              <a:rPr lang="en-US" sz="1400" dirty="0">
                <a:solidFill>
                  <a:schemeClr val="dk1"/>
                </a:solidFill>
              </a:rPr>
              <a:t> </a:t>
            </a:r>
            <a:r>
              <a:rPr lang="en-US" sz="1400" dirty="0" err="1">
                <a:solidFill>
                  <a:schemeClr val="dk1"/>
                </a:solidFill>
              </a:rPr>
              <a:t>karaywan</a:t>
            </a:r>
            <a:r>
              <a:rPr lang="en-US" sz="1400" dirty="0">
                <a:solidFill>
                  <a:schemeClr val="dk1"/>
                </a:solidFill>
              </a:rPr>
              <a:t> yang </a:t>
            </a:r>
            <a:r>
              <a:rPr lang="en-US" sz="1400" dirty="0" err="1">
                <a:solidFill>
                  <a:schemeClr val="dk1"/>
                </a:solidFill>
              </a:rPr>
              <a:t>cenderung</a:t>
            </a:r>
            <a:r>
              <a:rPr lang="en-US" sz="1400" dirty="0">
                <a:solidFill>
                  <a:schemeClr val="dk1"/>
                </a:solidFill>
              </a:rPr>
              <a:t> resign </a:t>
            </a:r>
            <a:r>
              <a:rPr lang="en-US" sz="1400" dirty="0" err="1">
                <a:solidFill>
                  <a:schemeClr val="dk1"/>
                </a:solidFill>
              </a:rPr>
              <a:t>adalah</a:t>
            </a:r>
            <a:r>
              <a:rPr lang="en-US" sz="1400" dirty="0">
                <a:solidFill>
                  <a:schemeClr val="dk1"/>
                </a:solidFill>
              </a:rPr>
              <a:t> </a:t>
            </a:r>
            <a:r>
              <a:rPr lang="en-US" sz="1400" dirty="0" err="1">
                <a:solidFill>
                  <a:schemeClr val="dk1"/>
                </a:solidFill>
              </a:rPr>
              <a:t>karyawan</a:t>
            </a:r>
            <a:r>
              <a:rPr lang="en-US" sz="1400" dirty="0">
                <a:solidFill>
                  <a:schemeClr val="dk1"/>
                </a:solidFill>
              </a:rPr>
              <a:t> yang </a:t>
            </a:r>
            <a:r>
              <a:rPr lang="en-US" sz="1400" dirty="0" err="1">
                <a:solidFill>
                  <a:schemeClr val="dk1"/>
                </a:solidFill>
              </a:rPr>
              <a:t>tidak</a:t>
            </a:r>
            <a:r>
              <a:rPr lang="en-US" sz="1400" dirty="0">
                <a:solidFill>
                  <a:schemeClr val="dk1"/>
                </a:solidFill>
              </a:rPr>
              <a:t> </a:t>
            </a:r>
            <a:r>
              <a:rPr lang="en-US" sz="1400" dirty="0" err="1">
                <a:solidFill>
                  <a:schemeClr val="dk1"/>
                </a:solidFill>
              </a:rPr>
              <a:t>pernah</a:t>
            </a:r>
            <a:r>
              <a:rPr lang="en-US" sz="1400" dirty="0">
                <a:solidFill>
                  <a:schemeClr val="dk1"/>
                </a:solidFill>
              </a:rPr>
              <a:t> </a:t>
            </a:r>
            <a:r>
              <a:rPr lang="en-US" sz="1400" dirty="0" err="1">
                <a:solidFill>
                  <a:schemeClr val="dk1"/>
                </a:solidFill>
              </a:rPr>
              <a:t>mengikuti</a:t>
            </a:r>
            <a:r>
              <a:rPr lang="en-US" sz="1400" dirty="0">
                <a:solidFill>
                  <a:schemeClr val="dk1"/>
                </a:solidFill>
              </a:rPr>
              <a:t> </a:t>
            </a:r>
            <a:r>
              <a:rPr lang="en-US" sz="1400" dirty="0" err="1">
                <a:solidFill>
                  <a:schemeClr val="dk1"/>
                </a:solidFill>
              </a:rPr>
              <a:t>projek</a:t>
            </a:r>
            <a:r>
              <a:rPr lang="en-US" sz="1400" dirty="0">
                <a:solidFill>
                  <a:schemeClr val="dk1"/>
                </a:solidFill>
              </a:rPr>
              <a:t>.</a:t>
            </a:r>
          </a:p>
        </p:txBody>
      </p:sp>
      <p:sp>
        <p:nvSpPr>
          <p:cNvPr id="14" name="Google Shape;115;p27">
            <a:extLst>
              <a:ext uri="{FF2B5EF4-FFF2-40B4-BE49-F238E27FC236}">
                <a16:creationId xmlns:a16="http://schemas.microsoft.com/office/drawing/2014/main" id="{8F42C2BA-2C06-2FE5-18C2-7BACED19595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F3BD2660-9C00-C4CA-3CA3-A399E13099D3}"/>
              </a:ext>
            </a:extLst>
          </p:cNvPr>
          <p:cNvPicPr>
            <a:picLocks noChangeAspect="1"/>
          </p:cNvPicPr>
          <p:nvPr/>
        </p:nvPicPr>
        <p:blipFill>
          <a:blip r:embed="rId4"/>
          <a:stretch>
            <a:fillRect/>
          </a:stretch>
        </p:blipFill>
        <p:spPr>
          <a:xfrm>
            <a:off x="388771" y="544879"/>
            <a:ext cx="3939842" cy="4537195"/>
          </a:xfrm>
          <a:prstGeom prst="rect">
            <a:avLst/>
          </a:prstGeom>
        </p:spPr>
      </p:pic>
      <p:sp>
        <p:nvSpPr>
          <p:cNvPr id="2" name="Rectangle 1">
            <a:extLst>
              <a:ext uri="{FF2B5EF4-FFF2-40B4-BE49-F238E27FC236}">
                <a16:creationId xmlns:a16="http://schemas.microsoft.com/office/drawing/2014/main" id="{42F99AE9-B8FC-DAF9-61A4-02BAB8F15C5D}"/>
              </a:ext>
            </a:extLst>
          </p:cNvPr>
          <p:cNvSpPr/>
          <p:nvPr/>
        </p:nvSpPr>
        <p:spPr>
          <a:xfrm>
            <a:off x="851625" y="632178"/>
            <a:ext cx="3014133" cy="237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93A77D8B-9E1A-9DC7-E8E3-A5A75764DF9A}"/>
              </a:ext>
            </a:extLst>
          </p:cNvPr>
          <p:cNvSpPr/>
          <p:nvPr/>
        </p:nvSpPr>
        <p:spPr>
          <a:xfrm>
            <a:off x="728134" y="913021"/>
            <a:ext cx="3137624" cy="237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7CB2BB8D-4BD0-CC60-E65F-8F767F4F7004}"/>
              </a:ext>
            </a:extLst>
          </p:cNvPr>
          <p:cNvSpPr/>
          <p:nvPr/>
        </p:nvSpPr>
        <p:spPr>
          <a:xfrm>
            <a:off x="851625" y="2222652"/>
            <a:ext cx="3014133" cy="237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0149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Recommendation</a:t>
            </a:r>
            <a:endParaRPr sz="1798" b="1" dirty="0">
              <a:latin typeface="Roboto"/>
              <a:ea typeface="Roboto"/>
              <a:cs typeface="Roboto"/>
              <a:sym typeface="Roboto"/>
            </a:endParaRPr>
          </a:p>
        </p:txBody>
      </p:sp>
      <p:sp>
        <p:nvSpPr>
          <p:cNvPr id="55" name="Google Shape;55;p13"/>
          <p:cNvSpPr txBox="1">
            <a:spLocks noGrp="1"/>
          </p:cNvSpPr>
          <p:nvPr>
            <p:ph type="body" idx="1"/>
          </p:nvPr>
        </p:nvSpPr>
        <p:spPr>
          <a:xfrm>
            <a:off x="371436" y="663252"/>
            <a:ext cx="8401127" cy="95106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chemeClr val="dk1"/>
                </a:solidFill>
              </a:rPr>
              <a:t>Seperti yang diketahui bahwa karyawan yang cederung resign adalah karyawan yang lama bekerja dalam waktu yang pendek dan tidak pernah mengikuti projek. Oleh karena itu hal yang dapat dilakukan oleh persuhaan untuk mencegah karyawan resign adalah membuat karyawan betah bekerja dengan perusahaan. Untuk itu perusahaan dapat melakukan hal sebagai berikut:</a:t>
            </a:r>
            <a:endParaRPr sz="1200" dirty="0">
              <a:solidFill>
                <a:schemeClr val="dk1"/>
              </a:solidFill>
            </a:endParaRPr>
          </a:p>
        </p:txBody>
      </p:sp>
      <p:sp>
        <p:nvSpPr>
          <p:cNvPr id="2" name="Google Shape;55;p13">
            <a:extLst>
              <a:ext uri="{FF2B5EF4-FFF2-40B4-BE49-F238E27FC236}">
                <a16:creationId xmlns:a16="http://schemas.microsoft.com/office/drawing/2014/main" id="{5B017AE4-B6F7-0BA9-D729-5F83A6EF0470}"/>
              </a:ext>
            </a:extLst>
          </p:cNvPr>
          <p:cNvSpPr txBox="1">
            <a:spLocks/>
          </p:cNvSpPr>
          <p:nvPr/>
        </p:nvSpPr>
        <p:spPr>
          <a:xfrm>
            <a:off x="524933" y="1702563"/>
            <a:ext cx="8401127" cy="2440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spcAft>
                <a:spcPts val="1200"/>
              </a:spcAft>
              <a:buFont typeface="Wingdings" panose="05000000000000000000" pitchFamily="2" charset="2"/>
              <a:buChar char="Ø"/>
            </a:pPr>
            <a:r>
              <a:rPr lang="en-US" sz="1200" dirty="0">
                <a:solidFill>
                  <a:schemeClr val="dk1"/>
                </a:solidFill>
              </a:rPr>
              <a:t> </a:t>
            </a:r>
            <a:r>
              <a:rPr lang="en-US" sz="1200" dirty="0" err="1">
                <a:solidFill>
                  <a:schemeClr val="dk1"/>
                </a:solidFill>
              </a:rPr>
              <a:t>Membenahi</a:t>
            </a:r>
            <a:r>
              <a:rPr lang="en-US" sz="1200" dirty="0">
                <a:solidFill>
                  <a:schemeClr val="dk1"/>
                </a:solidFill>
              </a:rPr>
              <a:t> internal </a:t>
            </a:r>
            <a:r>
              <a:rPr lang="en-US" sz="1200" dirty="0" err="1">
                <a:solidFill>
                  <a:schemeClr val="dk1"/>
                </a:solidFill>
              </a:rPr>
              <a:t>seperti</a:t>
            </a:r>
            <a:r>
              <a:rPr lang="en-US" sz="1200" dirty="0">
                <a:solidFill>
                  <a:schemeClr val="dk1"/>
                </a:solidFill>
              </a:rPr>
              <a:t> yang </a:t>
            </a:r>
            <a:r>
              <a:rPr lang="en-US" sz="1200" dirty="0" err="1">
                <a:solidFill>
                  <a:schemeClr val="dk1"/>
                </a:solidFill>
              </a:rPr>
              <a:t>diketahui</a:t>
            </a:r>
            <a:r>
              <a:rPr lang="en-US" sz="1200" dirty="0">
                <a:solidFill>
                  <a:schemeClr val="dk1"/>
                </a:solidFill>
              </a:rPr>
              <a:t> </a:t>
            </a:r>
            <a:r>
              <a:rPr lang="en-US" sz="1200" dirty="0" err="1">
                <a:solidFill>
                  <a:schemeClr val="dk1"/>
                </a:solidFill>
              </a:rPr>
              <a:t>bahwa</a:t>
            </a:r>
            <a:r>
              <a:rPr lang="en-US" sz="1200" dirty="0">
                <a:solidFill>
                  <a:schemeClr val="dk1"/>
                </a:solidFill>
              </a:rPr>
              <a:t> pada divisi data analyst 50% yang resign </a:t>
            </a:r>
            <a:r>
              <a:rPr lang="en-US" sz="1200" dirty="0" err="1">
                <a:solidFill>
                  <a:schemeClr val="dk1"/>
                </a:solidFill>
              </a:rPr>
              <a:t>memiliki</a:t>
            </a:r>
            <a:r>
              <a:rPr lang="en-US" sz="1200" dirty="0">
                <a:solidFill>
                  <a:schemeClr val="dk1"/>
                </a:solidFill>
              </a:rPr>
              <a:t> </a:t>
            </a:r>
            <a:r>
              <a:rPr lang="en-US" sz="1200" dirty="0" err="1">
                <a:solidFill>
                  <a:schemeClr val="dk1"/>
                </a:solidFill>
              </a:rPr>
              <a:t>alasan</a:t>
            </a:r>
            <a:r>
              <a:rPr lang="en-US" sz="1200" dirty="0">
                <a:solidFill>
                  <a:schemeClr val="dk1"/>
                </a:solidFill>
              </a:rPr>
              <a:t> yang </a:t>
            </a:r>
            <a:r>
              <a:rPr lang="en-US" sz="1200" dirty="0" err="1">
                <a:solidFill>
                  <a:schemeClr val="dk1"/>
                </a:solidFill>
              </a:rPr>
              <a:t>berkaitan</a:t>
            </a:r>
            <a:r>
              <a:rPr lang="en-US" sz="1200" dirty="0">
                <a:solidFill>
                  <a:schemeClr val="dk1"/>
                </a:solidFill>
              </a:rPr>
              <a:t> </a:t>
            </a:r>
            <a:r>
              <a:rPr lang="en-US" sz="1200" dirty="0" err="1">
                <a:solidFill>
                  <a:schemeClr val="dk1"/>
                </a:solidFill>
              </a:rPr>
              <a:t>dengan</a:t>
            </a:r>
            <a:r>
              <a:rPr lang="en-US" sz="1200" dirty="0">
                <a:solidFill>
                  <a:schemeClr val="dk1"/>
                </a:solidFill>
              </a:rPr>
              <a:t> internal </a:t>
            </a:r>
            <a:r>
              <a:rPr lang="en-US" sz="1200" dirty="0" err="1">
                <a:solidFill>
                  <a:schemeClr val="dk1"/>
                </a:solidFill>
              </a:rPr>
              <a:t>dengan</a:t>
            </a:r>
            <a:r>
              <a:rPr lang="en-US" sz="1200" dirty="0">
                <a:solidFill>
                  <a:schemeClr val="dk1"/>
                </a:solidFill>
              </a:rPr>
              <a:t> </a:t>
            </a:r>
            <a:r>
              <a:rPr lang="en-US" sz="1200" dirty="0" err="1">
                <a:solidFill>
                  <a:schemeClr val="dk1"/>
                </a:solidFill>
              </a:rPr>
              <a:t>melakukan</a:t>
            </a:r>
            <a:r>
              <a:rPr lang="en-US" sz="1200" dirty="0">
                <a:solidFill>
                  <a:schemeClr val="dk1"/>
                </a:solidFill>
              </a:rPr>
              <a:t> </a:t>
            </a:r>
            <a:r>
              <a:rPr lang="en-US" sz="1200" dirty="0" err="1">
                <a:solidFill>
                  <a:schemeClr val="dk1"/>
                </a:solidFill>
              </a:rPr>
              <a:t>kegiatan-kegiatan</a:t>
            </a:r>
            <a:r>
              <a:rPr lang="en-US" sz="1200" dirty="0">
                <a:solidFill>
                  <a:schemeClr val="dk1"/>
                </a:solidFill>
              </a:rPr>
              <a:t> yang </a:t>
            </a:r>
            <a:r>
              <a:rPr lang="en-US" sz="1200" dirty="0" err="1">
                <a:solidFill>
                  <a:schemeClr val="dk1"/>
                </a:solidFill>
              </a:rPr>
              <a:t>dapat</a:t>
            </a:r>
            <a:r>
              <a:rPr lang="en-US" sz="1200" dirty="0">
                <a:solidFill>
                  <a:schemeClr val="dk1"/>
                </a:solidFill>
              </a:rPr>
              <a:t> </a:t>
            </a:r>
            <a:r>
              <a:rPr lang="en-US" sz="1200" dirty="0" err="1">
                <a:solidFill>
                  <a:schemeClr val="dk1"/>
                </a:solidFill>
              </a:rPr>
              <a:t>mempererat</a:t>
            </a:r>
            <a:r>
              <a:rPr lang="en-US" sz="1200" dirty="0">
                <a:solidFill>
                  <a:schemeClr val="dk1"/>
                </a:solidFill>
              </a:rPr>
              <a:t> internal </a:t>
            </a:r>
            <a:r>
              <a:rPr lang="en-US" sz="1200" dirty="0" err="1">
                <a:solidFill>
                  <a:schemeClr val="dk1"/>
                </a:solidFill>
              </a:rPr>
              <a:t>perusahaan</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perusahaan</a:t>
            </a:r>
            <a:r>
              <a:rPr lang="en-US" sz="1200" dirty="0">
                <a:solidFill>
                  <a:schemeClr val="dk1"/>
                </a:solidFill>
              </a:rPr>
              <a:t>)</a:t>
            </a:r>
          </a:p>
          <a:p>
            <a:pPr marL="171450" indent="-171450">
              <a:spcAft>
                <a:spcPts val="1200"/>
              </a:spcAft>
              <a:buFont typeface="Wingdings" panose="05000000000000000000" pitchFamily="2" charset="2"/>
              <a:buChar char="Ø"/>
            </a:pPr>
            <a:r>
              <a:rPr lang="en-US" sz="1200" dirty="0">
                <a:solidFill>
                  <a:schemeClr val="dk1"/>
                </a:solidFill>
              </a:rPr>
              <a:t> </a:t>
            </a:r>
            <a:r>
              <a:rPr lang="en-US" sz="1200" dirty="0" err="1">
                <a:solidFill>
                  <a:schemeClr val="dk1"/>
                </a:solidFill>
              </a:rPr>
              <a:t>Memberikan</a:t>
            </a:r>
            <a:r>
              <a:rPr lang="en-US" sz="1200" dirty="0">
                <a:solidFill>
                  <a:schemeClr val="dk1"/>
                </a:solidFill>
              </a:rPr>
              <a:t> </a:t>
            </a:r>
            <a:r>
              <a:rPr lang="en-US" sz="1200" dirty="0" err="1">
                <a:solidFill>
                  <a:schemeClr val="dk1"/>
                </a:solidFill>
              </a:rPr>
              <a:t>apresiasi</a:t>
            </a:r>
            <a:r>
              <a:rPr lang="en-US" sz="1200" dirty="0">
                <a:solidFill>
                  <a:schemeClr val="dk1"/>
                </a:solidFill>
              </a:rPr>
              <a:t> </a:t>
            </a:r>
            <a:r>
              <a:rPr lang="en-US" sz="1200" dirty="0" err="1">
                <a:solidFill>
                  <a:schemeClr val="dk1"/>
                </a:solidFill>
              </a:rPr>
              <a:t>berupa</a:t>
            </a:r>
            <a:r>
              <a:rPr lang="en-US" sz="1200" dirty="0">
                <a:solidFill>
                  <a:schemeClr val="dk1"/>
                </a:solidFill>
              </a:rPr>
              <a:t> loyalty </a:t>
            </a:r>
            <a:r>
              <a:rPr lang="en-US" sz="1200" dirty="0" err="1">
                <a:solidFill>
                  <a:schemeClr val="dk1"/>
                </a:solidFill>
              </a:rPr>
              <a:t>secara</a:t>
            </a:r>
            <a:r>
              <a:rPr lang="en-US" sz="1200" dirty="0">
                <a:solidFill>
                  <a:schemeClr val="dk1"/>
                </a:solidFill>
              </a:rPr>
              <a:t> </a:t>
            </a:r>
            <a:r>
              <a:rPr lang="en-US" sz="1200" dirty="0" err="1">
                <a:solidFill>
                  <a:schemeClr val="dk1"/>
                </a:solidFill>
              </a:rPr>
              <a:t>rutin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pekerja</a:t>
            </a:r>
            <a:r>
              <a:rPr lang="en-US" sz="1200" dirty="0">
                <a:solidFill>
                  <a:schemeClr val="dk1"/>
                </a:solidFill>
              </a:rPr>
              <a:t> yang </a:t>
            </a:r>
            <a:r>
              <a:rPr lang="en-US" sz="1200" dirty="0" err="1">
                <a:solidFill>
                  <a:schemeClr val="dk1"/>
                </a:solidFill>
              </a:rPr>
              <a:t>sudah</a:t>
            </a:r>
            <a:r>
              <a:rPr lang="en-US" sz="1200" dirty="0">
                <a:solidFill>
                  <a:schemeClr val="dk1"/>
                </a:solidFill>
              </a:rPr>
              <a:t> lama </a:t>
            </a:r>
            <a:r>
              <a:rPr lang="en-US" sz="1200" dirty="0" err="1">
                <a:solidFill>
                  <a:schemeClr val="dk1"/>
                </a:solidFill>
              </a:rPr>
              <a:t>bekerja</a:t>
            </a:r>
            <a:r>
              <a:rPr lang="en-US" sz="1200" dirty="0">
                <a:solidFill>
                  <a:schemeClr val="dk1"/>
                </a:solidFill>
              </a:rPr>
              <a:t> (&gt;10 </a:t>
            </a:r>
            <a:r>
              <a:rPr lang="en-US" sz="1200" dirty="0" err="1">
                <a:solidFill>
                  <a:schemeClr val="dk1"/>
                </a:solidFill>
              </a:rPr>
              <a:t>tahun</a:t>
            </a:r>
            <a:r>
              <a:rPr lang="en-US" sz="1200" dirty="0">
                <a:solidFill>
                  <a:schemeClr val="dk1"/>
                </a:solidFill>
              </a:rPr>
              <a:t>).</a:t>
            </a:r>
          </a:p>
          <a:p>
            <a:pPr marL="171450" indent="-171450">
              <a:spcAft>
                <a:spcPts val="1200"/>
              </a:spcAft>
              <a:buFont typeface="Wingdings" panose="05000000000000000000" pitchFamily="2" charset="2"/>
              <a:buChar char="Ø"/>
            </a:pPr>
            <a:r>
              <a:rPr lang="en-US" sz="1200" dirty="0" err="1">
                <a:solidFill>
                  <a:schemeClr val="dk1"/>
                </a:solidFill>
              </a:rPr>
              <a:t>Memberikan</a:t>
            </a:r>
            <a:r>
              <a:rPr lang="en-US" sz="1200" dirty="0">
                <a:solidFill>
                  <a:schemeClr val="dk1"/>
                </a:solidFill>
              </a:rPr>
              <a:t> </a:t>
            </a:r>
            <a:r>
              <a:rPr lang="en-US" sz="1200" dirty="0" err="1">
                <a:solidFill>
                  <a:schemeClr val="dk1"/>
                </a:solidFill>
              </a:rPr>
              <a:t>projek</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karaywan</a:t>
            </a:r>
            <a:r>
              <a:rPr lang="en-US" sz="1200" dirty="0">
                <a:solidFill>
                  <a:schemeClr val="dk1"/>
                </a:solidFill>
              </a:rPr>
              <a:t> </a:t>
            </a:r>
            <a:r>
              <a:rPr lang="en-US" sz="1200" dirty="0" err="1">
                <a:solidFill>
                  <a:schemeClr val="dk1"/>
                </a:solidFill>
              </a:rPr>
              <a:t>secara</a:t>
            </a:r>
            <a:r>
              <a:rPr lang="en-US" sz="1200" dirty="0">
                <a:solidFill>
                  <a:schemeClr val="dk1"/>
                </a:solidFill>
              </a:rPr>
              <a:t> </a:t>
            </a:r>
            <a:r>
              <a:rPr lang="en-US" sz="1200" dirty="0" err="1">
                <a:solidFill>
                  <a:schemeClr val="dk1"/>
                </a:solidFill>
              </a:rPr>
              <a:t>merata</a:t>
            </a:r>
            <a:r>
              <a:rPr lang="en-US" sz="1200" dirty="0">
                <a:solidFill>
                  <a:schemeClr val="dk1"/>
                </a:solidFill>
              </a:rPr>
              <a:t> (minimal 1 kali) agar </a:t>
            </a:r>
            <a:r>
              <a:rPr lang="en-US" sz="1200" dirty="0" err="1">
                <a:solidFill>
                  <a:schemeClr val="dk1"/>
                </a:solidFill>
              </a:rPr>
              <a:t>semua</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merasakan</a:t>
            </a:r>
            <a:r>
              <a:rPr lang="en-US" sz="1200" dirty="0">
                <a:solidFill>
                  <a:schemeClr val="dk1"/>
                </a:solidFill>
              </a:rPr>
              <a:t> </a:t>
            </a:r>
            <a:r>
              <a:rPr lang="en-US" sz="1200" dirty="0" err="1">
                <a:solidFill>
                  <a:schemeClr val="dk1"/>
                </a:solidFill>
              </a:rPr>
              <a:t>ikut</a:t>
            </a:r>
            <a:r>
              <a:rPr lang="en-US" sz="1200" dirty="0">
                <a:solidFill>
                  <a:schemeClr val="dk1"/>
                </a:solidFill>
              </a:rPr>
              <a:t> </a:t>
            </a:r>
            <a:r>
              <a:rPr lang="en-US" sz="1200" dirty="0" err="1">
                <a:solidFill>
                  <a:schemeClr val="dk1"/>
                </a:solidFill>
              </a:rPr>
              <a:t>andil</a:t>
            </a:r>
            <a:r>
              <a:rPr lang="en-US" sz="1200" dirty="0">
                <a:solidFill>
                  <a:schemeClr val="dk1"/>
                </a:solidFill>
              </a:rPr>
              <a:t> </a:t>
            </a:r>
            <a:r>
              <a:rPr lang="en-US" sz="1200" dirty="0" err="1">
                <a:solidFill>
                  <a:schemeClr val="dk1"/>
                </a:solidFill>
              </a:rPr>
              <a:t>dalam</a:t>
            </a:r>
            <a:r>
              <a:rPr lang="en-US" sz="1200" dirty="0">
                <a:solidFill>
                  <a:schemeClr val="dk1"/>
                </a:solidFill>
              </a:rPr>
              <a:t> </a:t>
            </a:r>
            <a:r>
              <a:rPr lang="en-US" sz="1200" dirty="0" err="1">
                <a:solidFill>
                  <a:schemeClr val="dk1"/>
                </a:solidFill>
              </a:rPr>
              <a:t>pengerjaan</a:t>
            </a:r>
            <a:r>
              <a:rPr lang="en-US" sz="1200" dirty="0">
                <a:solidFill>
                  <a:schemeClr val="dk1"/>
                </a:solidFill>
              </a:rPr>
              <a:t> </a:t>
            </a:r>
            <a:r>
              <a:rPr lang="en-US" sz="1200" dirty="0" err="1">
                <a:solidFill>
                  <a:schemeClr val="dk1"/>
                </a:solidFill>
              </a:rPr>
              <a:t>projek</a:t>
            </a:r>
            <a:r>
              <a:rPr lang="en-US" sz="1200" dirty="0">
                <a:solidFill>
                  <a:schemeClr val="dk1"/>
                </a:solidFill>
              </a:rPr>
              <a:t>.</a:t>
            </a:r>
          </a:p>
          <a:p>
            <a:pPr marL="171450" indent="-171450">
              <a:spcAft>
                <a:spcPts val="1200"/>
              </a:spcAft>
              <a:buFont typeface="Wingdings" panose="05000000000000000000" pitchFamily="2" charset="2"/>
              <a:buChar char="Ø"/>
            </a:pPr>
            <a:r>
              <a:rPr lang="en-US" sz="1200" dirty="0">
                <a:solidFill>
                  <a:schemeClr val="dk1"/>
                </a:solidFill>
              </a:rPr>
              <a:t> </a:t>
            </a:r>
            <a:r>
              <a:rPr lang="en-US" sz="1200" dirty="0" err="1">
                <a:solidFill>
                  <a:schemeClr val="dk1"/>
                </a:solidFill>
              </a:rPr>
              <a:t>Mengevaluasi</a:t>
            </a:r>
            <a:r>
              <a:rPr lang="en-US" sz="1200" dirty="0">
                <a:solidFill>
                  <a:schemeClr val="dk1"/>
                </a:solidFill>
              </a:rPr>
              <a:t> </a:t>
            </a:r>
            <a:r>
              <a:rPr lang="en-US" sz="1200" dirty="0" err="1">
                <a:solidFill>
                  <a:schemeClr val="dk1"/>
                </a:solidFill>
              </a:rPr>
              <a:t>keberjalanan</a:t>
            </a:r>
            <a:r>
              <a:rPr lang="en-US" sz="1200" dirty="0">
                <a:solidFill>
                  <a:schemeClr val="dk1"/>
                </a:solidFill>
              </a:rPr>
              <a:t> system </a:t>
            </a:r>
            <a:r>
              <a:rPr lang="en-US" sz="1200" dirty="0" err="1">
                <a:solidFill>
                  <a:schemeClr val="dk1"/>
                </a:solidFill>
              </a:rPr>
              <a:t>kerja</a:t>
            </a:r>
            <a:r>
              <a:rPr lang="en-US" sz="1200" dirty="0">
                <a:solidFill>
                  <a:schemeClr val="dk1"/>
                </a:solidFill>
              </a:rPr>
              <a:t> yang </a:t>
            </a:r>
            <a:r>
              <a:rPr lang="en-US" sz="1200" dirty="0" err="1">
                <a:solidFill>
                  <a:schemeClr val="dk1"/>
                </a:solidFill>
              </a:rPr>
              <a:t>diterapkan</a:t>
            </a:r>
            <a:r>
              <a:rPr lang="en-US" sz="1200" dirty="0">
                <a:solidFill>
                  <a:schemeClr val="dk1"/>
                </a:solidFill>
              </a:rPr>
              <a:t> agar </a:t>
            </a:r>
            <a:r>
              <a:rPr lang="en-US" sz="1200" dirty="0" err="1">
                <a:solidFill>
                  <a:schemeClr val="dk1"/>
                </a:solidFill>
              </a:rPr>
              <a:t>karyawan</a:t>
            </a:r>
            <a:r>
              <a:rPr lang="en-US" sz="1200" dirty="0">
                <a:solidFill>
                  <a:schemeClr val="dk1"/>
                </a:solidFill>
              </a:rPr>
              <a:t> </a:t>
            </a:r>
            <a:r>
              <a:rPr lang="en-US" sz="1200" dirty="0" err="1">
                <a:solidFill>
                  <a:schemeClr val="dk1"/>
                </a:solidFill>
              </a:rPr>
              <a:t>nyaman</a:t>
            </a:r>
            <a:r>
              <a:rPr lang="en-US" sz="1200" dirty="0">
                <a:solidFill>
                  <a:schemeClr val="dk1"/>
                </a:solidFill>
              </a:rPr>
              <a:t> </a:t>
            </a:r>
            <a:r>
              <a:rPr lang="en-US" sz="1200" dirty="0" err="1">
                <a:solidFill>
                  <a:schemeClr val="dk1"/>
                </a:solidFill>
              </a:rPr>
              <a:t>dalam</a:t>
            </a:r>
            <a:r>
              <a:rPr lang="en-US" sz="1200" dirty="0">
                <a:solidFill>
                  <a:schemeClr val="dk1"/>
                </a:solidFill>
              </a:rPr>
              <a:t> </a:t>
            </a:r>
            <a:r>
              <a:rPr lang="en-US" sz="1200" dirty="0" err="1">
                <a:solidFill>
                  <a:schemeClr val="dk1"/>
                </a:solidFill>
              </a:rPr>
              <a:t>bekerja</a:t>
            </a:r>
            <a:r>
              <a:rPr lang="en-US" sz="1200" dirty="0">
                <a:solidFill>
                  <a:schemeClr val="dk1"/>
                </a:solidFill>
              </a:rPr>
              <a:t>.</a:t>
            </a:r>
          </a:p>
          <a:p>
            <a:pPr marL="171450" indent="-171450">
              <a:spcAft>
                <a:spcPts val="1200"/>
              </a:spcAft>
              <a:buFont typeface="Wingdings" panose="05000000000000000000" pitchFamily="2" charset="2"/>
              <a:buChar char="Ø"/>
            </a:pP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muda</a:t>
            </a:r>
            <a:r>
              <a:rPr lang="en-US" sz="1200" dirty="0">
                <a:solidFill>
                  <a:schemeClr val="dk1"/>
                </a:solidFill>
              </a:rPr>
              <a:t> </a:t>
            </a:r>
            <a:r>
              <a:rPr lang="en-US" sz="1200" dirty="0" err="1">
                <a:solidFill>
                  <a:schemeClr val="dk1"/>
                </a:solidFill>
              </a:rPr>
              <a:t>merupakan</a:t>
            </a:r>
            <a:r>
              <a:rPr lang="en-US" sz="1200" dirty="0">
                <a:solidFill>
                  <a:schemeClr val="dk1"/>
                </a:solidFill>
              </a:rPr>
              <a:t> </a:t>
            </a:r>
            <a:r>
              <a:rPr lang="en-US" sz="1200" dirty="0" err="1">
                <a:solidFill>
                  <a:schemeClr val="dk1"/>
                </a:solidFill>
              </a:rPr>
              <a:t>karyawan</a:t>
            </a:r>
            <a:r>
              <a:rPr lang="en-US" sz="1200" dirty="0">
                <a:solidFill>
                  <a:schemeClr val="dk1"/>
                </a:solidFill>
              </a:rPr>
              <a:t> yang </a:t>
            </a:r>
            <a:r>
              <a:rPr lang="en-US" sz="1200" dirty="0" err="1">
                <a:solidFill>
                  <a:schemeClr val="dk1"/>
                </a:solidFill>
              </a:rPr>
              <a:t>memiliki</a:t>
            </a:r>
            <a:r>
              <a:rPr lang="en-US" sz="1200" dirty="0">
                <a:solidFill>
                  <a:schemeClr val="dk1"/>
                </a:solidFill>
              </a:rPr>
              <a:t> </a:t>
            </a:r>
            <a:r>
              <a:rPr lang="en-US" sz="1200" dirty="0" err="1">
                <a:solidFill>
                  <a:schemeClr val="dk1"/>
                </a:solidFill>
              </a:rPr>
              <a:t>kecenderungan</a:t>
            </a:r>
            <a:r>
              <a:rPr lang="en-US" sz="1200" dirty="0">
                <a:solidFill>
                  <a:schemeClr val="dk1"/>
                </a:solidFill>
              </a:rPr>
              <a:t> </a:t>
            </a:r>
            <a:r>
              <a:rPr lang="en-US" sz="1200" dirty="0" err="1">
                <a:solidFill>
                  <a:schemeClr val="dk1"/>
                </a:solidFill>
              </a:rPr>
              <a:t>untuk</a:t>
            </a:r>
            <a:r>
              <a:rPr lang="en-US" sz="1200" dirty="0">
                <a:solidFill>
                  <a:schemeClr val="dk1"/>
                </a:solidFill>
              </a:rPr>
              <a:t> resign </a:t>
            </a:r>
            <a:r>
              <a:rPr lang="en-US" sz="1200" dirty="0" err="1">
                <a:solidFill>
                  <a:schemeClr val="dk1"/>
                </a:solidFill>
              </a:rPr>
              <a:t>dibandingkan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tua</a:t>
            </a:r>
            <a:r>
              <a:rPr lang="en-US" sz="1200" dirty="0">
                <a:solidFill>
                  <a:schemeClr val="dk1"/>
                </a:solidFill>
              </a:rPr>
              <a:t>, oleh </a:t>
            </a:r>
            <a:r>
              <a:rPr lang="en-US" sz="1200" dirty="0" err="1">
                <a:solidFill>
                  <a:schemeClr val="dk1"/>
                </a:solidFill>
              </a:rPr>
              <a:t>karena</a:t>
            </a:r>
            <a:r>
              <a:rPr lang="en-US" sz="1200" dirty="0">
                <a:solidFill>
                  <a:schemeClr val="dk1"/>
                </a:solidFill>
              </a:rPr>
              <a:t> </a:t>
            </a:r>
            <a:r>
              <a:rPr lang="en-US" sz="1200" dirty="0" err="1">
                <a:solidFill>
                  <a:schemeClr val="dk1"/>
                </a:solidFill>
              </a:rPr>
              <a:t>itu</a:t>
            </a:r>
            <a:r>
              <a:rPr lang="en-US" sz="1200" dirty="0">
                <a:solidFill>
                  <a:schemeClr val="dk1"/>
                </a:solidFill>
              </a:rPr>
              <a:t> </a:t>
            </a:r>
            <a:r>
              <a:rPr lang="en-US" sz="1200" dirty="0" err="1">
                <a:solidFill>
                  <a:schemeClr val="dk1"/>
                </a:solidFill>
              </a:rPr>
              <a:t>perusaahaan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memfokuskan</a:t>
            </a:r>
            <a:r>
              <a:rPr lang="en-US" sz="1200" dirty="0">
                <a:solidFill>
                  <a:schemeClr val="dk1"/>
                </a:solidFill>
              </a:rPr>
              <a:t> </a:t>
            </a:r>
            <a:r>
              <a:rPr lang="en-US" sz="1200" dirty="0" err="1">
                <a:solidFill>
                  <a:schemeClr val="dk1"/>
                </a:solidFill>
              </a:rPr>
              <a:t>retensi</a:t>
            </a:r>
            <a:r>
              <a:rPr lang="en-US" sz="1200" dirty="0">
                <a:solidFill>
                  <a:schemeClr val="dk1"/>
                </a:solidFill>
              </a:rPr>
              <a:t> pada </a:t>
            </a:r>
            <a:r>
              <a:rPr lang="en-US" sz="1200" dirty="0" err="1">
                <a:solidFill>
                  <a:schemeClr val="dk1"/>
                </a:solidFill>
              </a:rPr>
              <a:t>karyawan</a:t>
            </a:r>
            <a:r>
              <a:rPr lang="en-US" sz="1200" dirty="0">
                <a:solidFill>
                  <a:schemeClr val="dk1"/>
                </a:solidFill>
              </a:rPr>
              <a:t> </a:t>
            </a:r>
            <a:r>
              <a:rPr lang="en-US" sz="1200" dirty="0" err="1">
                <a:solidFill>
                  <a:schemeClr val="dk1"/>
                </a:solidFill>
              </a:rPr>
              <a:t>usia</a:t>
            </a:r>
            <a:r>
              <a:rPr lang="en-US" sz="1200" dirty="0">
                <a:solidFill>
                  <a:schemeClr val="dk1"/>
                </a:solidFill>
              </a:rPr>
              <a:t> </a:t>
            </a:r>
            <a:r>
              <a:rPr lang="en-US" sz="1200" dirty="0" err="1">
                <a:solidFill>
                  <a:schemeClr val="dk1"/>
                </a:solidFill>
              </a:rPr>
              <a:t>muda</a:t>
            </a:r>
            <a:r>
              <a:rPr lang="en-US" sz="1200" dirty="0">
                <a:solidFill>
                  <a:schemeClr val="dk1"/>
                </a:solidFill>
              </a:rPr>
              <a:t>.</a:t>
            </a:r>
            <a:endParaRPr lang="en-ID" sz="1200" dirty="0">
              <a:solidFill>
                <a:schemeClr val="dk1"/>
              </a:solidFill>
            </a:endParaRPr>
          </a:p>
        </p:txBody>
      </p:sp>
      <p:sp>
        <p:nvSpPr>
          <p:cNvPr id="4" name="Google Shape;115;p27">
            <a:extLst>
              <a:ext uri="{FF2B5EF4-FFF2-40B4-BE49-F238E27FC236}">
                <a16:creationId xmlns:a16="http://schemas.microsoft.com/office/drawing/2014/main" id="{DDEC433C-6F8F-6AD2-B903-9496D25B5AE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81650" y="2355600"/>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solidFill>
                  <a:schemeClr val="tx1"/>
                </a:solidFill>
                <a:latin typeface="Roboto"/>
                <a:ea typeface="Roboto"/>
                <a:cs typeface="Roboto"/>
                <a:sym typeface="Roboto"/>
              </a:rPr>
              <a:t>Terima Kasih</a:t>
            </a:r>
            <a:endParaRPr sz="3200" b="1" dirty="0">
              <a:solidFill>
                <a:schemeClr val="tx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DEC433C-6F8F-6AD2-B903-9496D25B5AE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383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416564"/>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Overview</a:t>
            </a:r>
            <a:endParaRPr b="1" dirty="0"/>
          </a:p>
        </p:txBody>
      </p:sp>
      <p:sp>
        <p:nvSpPr>
          <p:cNvPr id="114" name="Google Shape;114;p27"/>
          <p:cNvSpPr txBox="1">
            <a:spLocks noGrp="1"/>
          </p:cNvSpPr>
          <p:nvPr>
            <p:ph type="body" idx="1"/>
          </p:nvPr>
        </p:nvSpPr>
        <p:spPr>
          <a:xfrm>
            <a:off x="3315553" y="997838"/>
            <a:ext cx="5588000" cy="2084011"/>
          </a:xfrm>
          <a:prstGeom prst="rect">
            <a:avLst/>
          </a:prstGeom>
        </p:spPr>
        <p:txBody>
          <a:bodyPr spcFirstLastPara="1" wrap="square" lIns="91425" tIns="91425" rIns="91425" bIns="91425" anchor="t" anchorCtr="0">
            <a:normAutofit fontScale="85000" lnSpcReduction="10000"/>
          </a:bodyPr>
          <a:lstStyle/>
          <a:p>
            <a:pPr marL="457200" lvl="0" indent="-323850" algn="l" rtl="0">
              <a:spcBef>
                <a:spcPts val="0"/>
              </a:spcBef>
              <a:spcAft>
                <a:spcPts val="0"/>
              </a:spcAft>
              <a:buClr>
                <a:schemeClr val="dk1"/>
              </a:buClr>
              <a:buSzPts val="1500"/>
              <a:buChar char="●"/>
            </a:pPr>
            <a:r>
              <a:rPr lang="en" sz="1400" dirty="0">
                <a:solidFill>
                  <a:schemeClr val="dk1"/>
                </a:solidFill>
              </a:rPr>
              <a:t>Data yang ada merupakan data yang mengandung informasi karyawan terkait apakah yang berhubungan dengan reign dan tidaknya</a:t>
            </a:r>
            <a:endParaRPr sz="1400" dirty="0">
              <a:solidFill>
                <a:schemeClr val="dk1"/>
              </a:solidFill>
            </a:endParaRPr>
          </a:p>
          <a:p>
            <a:pPr marL="457200" lvl="0" indent="-323850" algn="l" rtl="0">
              <a:spcBef>
                <a:spcPts val="0"/>
              </a:spcBef>
              <a:spcAft>
                <a:spcPts val="0"/>
              </a:spcAft>
              <a:buClr>
                <a:schemeClr val="dk1"/>
              </a:buClr>
              <a:buSzPts val="1500"/>
              <a:buChar char="●"/>
            </a:pPr>
            <a:r>
              <a:rPr lang="en" sz="1400" dirty="0">
                <a:solidFill>
                  <a:schemeClr val="dk1"/>
                </a:solidFill>
              </a:rPr>
              <a:t>Terdapat 25 kolom dan 287 baris yang terdiri dari </a:t>
            </a:r>
            <a:r>
              <a:rPr lang="en-ID" sz="1400" dirty="0">
                <a:solidFill>
                  <a:schemeClr val="dk1"/>
                </a:solidFill>
              </a:rPr>
              <a:t>float64(5), int64(2),  dan object(18).</a:t>
            </a:r>
          </a:p>
          <a:p>
            <a:pPr marL="457200" lvl="0" indent="-323850" algn="l" rtl="0">
              <a:spcBef>
                <a:spcPts val="0"/>
              </a:spcBef>
              <a:spcAft>
                <a:spcPts val="0"/>
              </a:spcAft>
              <a:buClr>
                <a:schemeClr val="dk1"/>
              </a:buClr>
              <a:buSzPts val="1500"/>
              <a:buChar char="●"/>
            </a:pPr>
            <a:r>
              <a:rPr lang="en-ID" sz="1400" dirty="0" err="1">
                <a:solidFill>
                  <a:schemeClr val="dk1"/>
                </a:solidFill>
              </a:rPr>
              <a:t>Terdapat</a:t>
            </a:r>
            <a:r>
              <a:rPr lang="en-ID" sz="1400" dirty="0">
                <a:solidFill>
                  <a:schemeClr val="dk1"/>
                </a:solidFill>
              </a:rPr>
              <a:t> missing values pada </a:t>
            </a:r>
            <a:r>
              <a:rPr lang="en-ID" sz="1400" dirty="0" err="1">
                <a:solidFill>
                  <a:schemeClr val="dk1"/>
                </a:solidFill>
              </a:rPr>
              <a:t>kolom</a:t>
            </a:r>
            <a:r>
              <a:rPr lang="en-ID" sz="1400" dirty="0">
                <a:solidFill>
                  <a:schemeClr val="dk1"/>
                </a:solidFill>
              </a:rPr>
              <a:t> (`</a:t>
            </a:r>
            <a:r>
              <a:rPr lang="en-ID" sz="1400" dirty="0" err="1">
                <a:solidFill>
                  <a:schemeClr val="dk1"/>
                </a:solidFill>
              </a:rPr>
              <a:t>SkorKepuasanPegawai</a:t>
            </a:r>
            <a:r>
              <a:rPr lang="en-ID" sz="1400" dirty="0">
                <a:solidFill>
                  <a:schemeClr val="dk1"/>
                </a:solidFill>
              </a:rPr>
              <a:t>`, `</a:t>
            </a:r>
            <a:r>
              <a:rPr lang="en-ID" sz="1400" dirty="0" err="1">
                <a:solidFill>
                  <a:schemeClr val="dk1"/>
                </a:solidFill>
              </a:rPr>
              <a:t>JumlahKeikutsertaanProjek</a:t>
            </a:r>
            <a:r>
              <a:rPr lang="en-ID" sz="1400" dirty="0">
                <a:solidFill>
                  <a:schemeClr val="dk1"/>
                </a:solidFill>
              </a:rPr>
              <a:t>`, `</a:t>
            </a:r>
            <a:r>
              <a:rPr lang="en-ID" sz="1400" dirty="0" err="1">
                <a:solidFill>
                  <a:schemeClr val="dk1"/>
                </a:solidFill>
              </a:rPr>
              <a:t>JumlahKeterlambatanSebulanTerakhir</a:t>
            </a:r>
            <a:r>
              <a:rPr lang="en-ID" sz="1400" dirty="0">
                <a:solidFill>
                  <a:schemeClr val="dk1"/>
                </a:solidFill>
              </a:rPr>
              <a:t>`, `</a:t>
            </a:r>
            <a:r>
              <a:rPr lang="en-ID" sz="1400" dirty="0" err="1">
                <a:solidFill>
                  <a:schemeClr val="dk1"/>
                </a:solidFill>
              </a:rPr>
              <a:t>JumlahKetidakhadiran</a:t>
            </a:r>
            <a:r>
              <a:rPr lang="en-ID" sz="1400" dirty="0">
                <a:solidFill>
                  <a:schemeClr val="dk1"/>
                </a:solidFill>
              </a:rPr>
              <a:t>`, `</a:t>
            </a:r>
            <a:r>
              <a:rPr lang="en-ID" sz="1400" dirty="0" err="1">
                <a:solidFill>
                  <a:schemeClr val="dk1"/>
                </a:solidFill>
              </a:rPr>
              <a:t>IkutProgramLOP</a:t>
            </a:r>
            <a:r>
              <a:rPr lang="en-ID" sz="1400" dirty="0">
                <a:solidFill>
                  <a:schemeClr val="dk1"/>
                </a:solidFill>
              </a:rPr>
              <a:t>` dan `</a:t>
            </a:r>
            <a:r>
              <a:rPr lang="en-ID" sz="1400" dirty="0" err="1">
                <a:solidFill>
                  <a:schemeClr val="dk1"/>
                </a:solidFill>
              </a:rPr>
              <a:t>AlasanResign</a:t>
            </a:r>
            <a:r>
              <a:rPr lang="en-ID" sz="1400" dirty="0">
                <a:solidFill>
                  <a:schemeClr val="dk1"/>
                </a:solidFill>
              </a:rPr>
              <a:t>`)</a:t>
            </a:r>
          </a:p>
          <a:p>
            <a:pPr marL="457200" lvl="0" indent="-323850" algn="l" rtl="0">
              <a:spcBef>
                <a:spcPts val="0"/>
              </a:spcBef>
              <a:spcAft>
                <a:spcPts val="0"/>
              </a:spcAft>
              <a:buClr>
                <a:schemeClr val="dk1"/>
              </a:buClr>
              <a:buSzPts val="1500"/>
              <a:buChar char="●"/>
            </a:pPr>
            <a:r>
              <a:rPr lang="en-ID" sz="1400" dirty="0" err="1">
                <a:solidFill>
                  <a:schemeClr val="dk1"/>
                </a:solidFill>
              </a:rPr>
              <a:t>Tidak</a:t>
            </a:r>
            <a:r>
              <a:rPr lang="en-ID" sz="1400" dirty="0">
                <a:solidFill>
                  <a:schemeClr val="dk1"/>
                </a:solidFill>
              </a:rPr>
              <a:t> </a:t>
            </a:r>
            <a:r>
              <a:rPr lang="en-ID" sz="1400" dirty="0" err="1">
                <a:solidFill>
                  <a:schemeClr val="dk1"/>
                </a:solidFill>
              </a:rPr>
              <a:t>terdapat</a:t>
            </a:r>
            <a:r>
              <a:rPr lang="en-ID" sz="1400" dirty="0">
                <a:solidFill>
                  <a:schemeClr val="dk1"/>
                </a:solidFill>
              </a:rPr>
              <a:t> data duplicate.</a:t>
            </a:r>
          </a:p>
          <a:p>
            <a:pPr marL="457200" lvl="0" indent="-323850" algn="l" rtl="0">
              <a:spcBef>
                <a:spcPts val="0"/>
              </a:spcBef>
              <a:spcAft>
                <a:spcPts val="0"/>
              </a:spcAft>
              <a:buClr>
                <a:schemeClr val="dk1"/>
              </a:buClr>
              <a:buSzPts val="1500"/>
              <a:buChar char="●"/>
            </a:pPr>
            <a:r>
              <a:rPr lang="en-ID" sz="1400" dirty="0" err="1">
                <a:solidFill>
                  <a:schemeClr val="dk1"/>
                </a:solidFill>
              </a:rPr>
              <a:t>Terdapat</a:t>
            </a:r>
            <a:r>
              <a:rPr lang="en-ID" sz="1400" dirty="0">
                <a:solidFill>
                  <a:schemeClr val="dk1"/>
                </a:solidFill>
              </a:rPr>
              <a:t> </a:t>
            </a:r>
            <a:r>
              <a:rPr lang="en-ID" sz="1400" dirty="0" err="1">
                <a:solidFill>
                  <a:schemeClr val="dk1"/>
                </a:solidFill>
              </a:rPr>
              <a:t>tipe</a:t>
            </a:r>
            <a:r>
              <a:rPr lang="en-ID" sz="1400" dirty="0">
                <a:solidFill>
                  <a:schemeClr val="dk1"/>
                </a:solidFill>
              </a:rPr>
              <a:t> data yang </a:t>
            </a:r>
            <a:r>
              <a:rPr lang="en-ID" sz="1400" dirty="0" err="1">
                <a:solidFill>
                  <a:schemeClr val="dk1"/>
                </a:solidFill>
              </a:rPr>
              <a:t>tidak</a:t>
            </a:r>
            <a:r>
              <a:rPr lang="en-ID" sz="1400" dirty="0">
                <a:solidFill>
                  <a:schemeClr val="dk1"/>
                </a:solidFill>
              </a:rPr>
              <a:t> </a:t>
            </a:r>
            <a:r>
              <a:rPr lang="en-ID" sz="1400" dirty="0" err="1">
                <a:solidFill>
                  <a:schemeClr val="dk1"/>
                </a:solidFill>
              </a:rPr>
              <a:t>cocok</a:t>
            </a:r>
            <a:r>
              <a:rPr lang="en-ID" sz="1400" dirty="0">
                <a:solidFill>
                  <a:schemeClr val="dk1"/>
                </a:solidFill>
              </a:rPr>
              <a:t> </a:t>
            </a:r>
            <a:r>
              <a:rPr lang="en-ID" sz="1400" dirty="0" err="1">
                <a:solidFill>
                  <a:schemeClr val="dk1"/>
                </a:solidFill>
              </a:rPr>
              <a:t>dengan</a:t>
            </a:r>
            <a:r>
              <a:rPr lang="en-ID" sz="1400" dirty="0">
                <a:solidFill>
                  <a:schemeClr val="dk1"/>
                </a:solidFill>
              </a:rPr>
              <a:t> data</a:t>
            </a:r>
            <a:endParaRPr sz="14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6B0001D1-2632-FCD7-5295-0B2EC10ACE2D}"/>
              </a:ext>
            </a:extLst>
          </p:cNvPr>
          <p:cNvPicPr>
            <a:picLocks noChangeAspect="1"/>
          </p:cNvPicPr>
          <p:nvPr/>
        </p:nvPicPr>
        <p:blipFill>
          <a:blip r:embed="rId4"/>
          <a:stretch>
            <a:fillRect/>
          </a:stretch>
        </p:blipFill>
        <p:spPr>
          <a:xfrm>
            <a:off x="311700" y="897772"/>
            <a:ext cx="2998875" cy="3537680"/>
          </a:xfrm>
          <a:prstGeom prst="rect">
            <a:avLst/>
          </a:prstGeom>
        </p:spPr>
      </p:pic>
      <p:pic>
        <p:nvPicPr>
          <p:cNvPr id="5" name="Picture 4">
            <a:extLst>
              <a:ext uri="{FF2B5EF4-FFF2-40B4-BE49-F238E27FC236}">
                <a16:creationId xmlns:a16="http://schemas.microsoft.com/office/drawing/2014/main" id="{44318B7F-485E-1DB0-B43D-702E72474D15}"/>
              </a:ext>
            </a:extLst>
          </p:cNvPr>
          <p:cNvPicPr>
            <a:picLocks noChangeAspect="1"/>
          </p:cNvPicPr>
          <p:nvPr/>
        </p:nvPicPr>
        <p:blipFill>
          <a:blip r:embed="rId5"/>
          <a:stretch>
            <a:fillRect/>
          </a:stretch>
        </p:blipFill>
        <p:spPr>
          <a:xfrm>
            <a:off x="3657343" y="3181916"/>
            <a:ext cx="5246210" cy="13906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6"/>
            <a:ext cx="8520600" cy="666358"/>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1"/>
              </a:buClr>
              <a:buSzPts val="1500"/>
              <a:buNone/>
            </a:pPr>
            <a:r>
              <a:rPr lang="en" sz="1400" dirty="0">
                <a:solidFill>
                  <a:schemeClr val="dk1"/>
                </a:solidFill>
              </a:rPr>
              <a:t>Sebelum dilakukan data preprocessing terlebih dahulu dilakukan pengecekan missing value dan incorrect value pada kolom yang ada. Dari hasil penelusuran ditemukan bahwa:</a:t>
            </a:r>
            <a:br>
              <a:rPr lang="en" sz="1400" dirty="0">
                <a:solidFill>
                  <a:schemeClr val="dk1"/>
                </a:solidFill>
              </a:rPr>
            </a:br>
            <a:endParaRPr sz="1400" dirty="0">
              <a:solidFill>
                <a:schemeClr val="dk1"/>
              </a:solidFill>
            </a:endParaRPr>
          </a:p>
        </p:txBody>
      </p:sp>
      <p:sp>
        <p:nvSpPr>
          <p:cNvPr id="2" name="Google Shape;115;p27">
            <a:extLst>
              <a:ext uri="{FF2B5EF4-FFF2-40B4-BE49-F238E27FC236}">
                <a16:creationId xmlns:a16="http://schemas.microsoft.com/office/drawing/2014/main" id="{214CA6A7-389D-47CA-07AC-DBEEE6B1E9E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114;p27">
            <a:extLst>
              <a:ext uri="{FF2B5EF4-FFF2-40B4-BE49-F238E27FC236}">
                <a16:creationId xmlns:a16="http://schemas.microsoft.com/office/drawing/2014/main" id="{ABDDBE78-AAD3-0725-34DD-D805A8ADD049}"/>
              </a:ext>
            </a:extLst>
          </p:cNvPr>
          <p:cNvSpPr txBox="1">
            <a:spLocks/>
          </p:cNvSpPr>
          <p:nvPr/>
        </p:nvSpPr>
        <p:spPr>
          <a:xfrm>
            <a:off x="2912719" y="1573236"/>
            <a:ext cx="6073237" cy="3100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200" dirty="0">
                <a:solidFill>
                  <a:schemeClr val="dk1"/>
                </a:solidFill>
              </a:rPr>
              <a:t>Dari </a:t>
            </a:r>
            <a:r>
              <a:rPr lang="en-ID" sz="1200" dirty="0" err="1">
                <a:solidFill>
                  <a:schemeClr val="dk1"/>
                </a:solidFill>
              </a:rPr>
              <a:t>informasi</a:t>
            </a:r>
            <a:r>
              <a:rPr lang="en-ID" sz="1200" dirty="0">
                <a:solidFill>
                  <a:schemeClr val="dk1"/>
                </a:solidFill>
              </a:rPr>
              <a:t> di </a:t>
            </a:r>
            <a:r>
              <a:rPr lang="en-ID" sz="1200" dirty="0" err="1">
                <a:solidFill>
                  <a:schemeClr val="dk1"/>
                </a:solidFill>
              </a:rPr>
              <a:t>samping</a:t>
            </a:r>
            <a:r>
              <a:rPr lang="en-ID" sz="1200" dirty="0">
                <a:solidFill>
                  <a:schemeClr val="dk1"/>
                </a:solidFill>
              </a:rPr>
              <a:t> </a:t>
            </a:r>
            <a:r>
              <a:rPr lang="en-ID" sz="1200" dirty="0" err="1">
                <a:solidFill>
                  <a:schemeClr val="dk1"/>
                </a:solidFill>
              </a:rPr>
              <a:t>didapatkan</a:t>
            </a:r>
            <a:r>
              <a:rPr lang="en-ID" sz="1200" dirty="0">
                <a:solidFill>
                  <a:schemeClr val="dk1"/>
                </a:solidFill>
              </a:rPr>
              <a:t> </a:t>
            </a:r>
            <a:r>
              <a:rPr lang="en-ID" sz="1200" dirty="0" err="1">
                <a:solidFill>
                  <a:schemeClr val="dk1"/>
                </a:solidFill>
              </a:rPr>
              <a:t>bahwa</a:t>
            </a:r>
            <a:r>
              <a:rPr lang="en-ID" sz="1200" dirty="0">
                <a:solidFill>
                  <a:schemeClr val="dk1"/>
                </a:solidFill>
              </a:rPr>
              <a:t> </a:t>
            </a:r>
            <a:r>
              <a:rPr lang="en-ID" sz="1200" dirty="0" err="1">
                <a:solidFill>
                  <a:schemeClr val="dk1"/>
                </a:solidFill>
              </a:rPr>
              <a:t>nilai</a:t>
            </a:r>
            <a:r>
              <a:rPr lang="en-ID" sz="1200" dirty="0">
                <a:solidFill>
                  <a:schemeClr val="dk1"/>
                </a:solidFill>
              </a:rPr>
              <a:t> yang </a:t>
            </a:r>
            <a:r>
              <a:rPr lang="en-ID" sz="1200" dirty="0" err="1">
                <a:solidFill>
                  <a:schemeClr val="dk1"/>
                </a:solidFill>
              </a:rPr>
              <a:t>palong</a:t>
            </a:r>
            <a:r>
              <a:rPr lang="en-ID" sz="1200" dirty="0">
                <a:solidFill>
                  <a:schemeClr val="dk1"/>
                </a:solidFill>
              </a:rPr>
              <a:t> </a:t>
            </a:r>
            <a:r>
              <a:rPr lang="en-ID" sz="1200" dirty="0" err="1">
                <a:solidFill>
                  <a:schemeClr val="dk1"/>
                </a:solidFill>
              </a:rPr>
              <a:t>banyak</a:t>
            </a:r>
            <a:r>
              <a:rPr lang="en-ID" sz="1200" dirty="0">
                <a:solidFill>
                  <a:schemeClr val="dk1"/>
                </a:solidFill>
              </a:rPr>
              <a:t> </a:t>
            </a:r>
            <a:r>
              <a:rPr lang="en-ID" sz="1200" dirty="0" err="1">
                <a:solidFill>
                  <a:schemeClr val="dk1"/>
                </a:solidFill>
              </a:rPr>
              <a:t>adalah</a:t>
            </a:r>
            <a:r>
              <a:rPr lang="en-ID" sz="1200" dirty="0">
                <a:solidFill>
                  <a:schemeClr val="dk1"/>
                </a:solidFill>
              </a:rPr>
              <a:t> </a:t>
            </a:r>
            <a:r>
              <a:rPr lang="en-ID" sz="1200" dirty="0" err="1">
                <a:solidFill>
                  <a:schemeClr val="dk1"/>
                </a:solidFill>
              </a:rPr>
              <a:t>masih_bekerja</a:t>
            </a:r>
            <a:r>
              <a:rPr lang="en-ID" sz="1200" dirty="0">
                <a:solidFill>
                  <a:schemeClr val="dk1"/>
                </a:solidFill>
              </a:rPr>
              <a:t>. Dari </a:t>
            </a:r>
            <a:r>
              <a:rPr lang="en-ID" sz="1200" dirty="0" err="1">
                <a:solidFill>
                  <a:schemeClr val="dk1"/>
                </a:solidFill>
              </a:rPr>
              <a:t>sini</a:t>
            </a:r>
            <a:r>
              <a:rPr lang="en-ID" sz="1200" dirty="0">
                <a:solidFill>
                  <a:schemeClr val="dk1"/>
                </a:solidFill>
              </a:rPr>
              <a:t> </a:t>
            </a:r>
            <a:r>
              <a:rPr lang="en-ID" sz="1200" dirty="0" err="1">
                <a:solidFill>
                  <a:schemeClr val="dk1"/>
                </a:solidFill>
              </a:rPr>
              <a:t>dapat</a:t>
            </a:r>
            <a:r>
              <a:rPr lang="en-ID" sz="1200" dirty="0">
                <a:solidFill>
                  <a:schemeClr val="dk1"/>
                </a:solidFill>
              </a:rPr>
              <a:t> </a:t>
            </a:r>
            <a:r>
              <a:rPr lang="en-ID" sz="1200" dirty="0" err="1">
                <a:solidFill>
                  <a:schemeClr val="dk1"/>
                </a:solidFill>
              </a:rPr>
              <a:t>dikatakan</a:t>
            </a:r>
            <a:r>
              <a:rPr lang="en-ID" sz="1200" dirty="0">
                <a:solidFill>
                  <a:schemeClr val="dk1"/>
                </a:solidFill>
              </a:rPr>
              <a:t> </a:t>
            </a:r>
            <a:r>
              <a:rPr lang="en-ID" sz="1200" dirty="0" err="1">
                <a:solidFill>
                  <a:schemeClr val="dk1"/>
                </a:solidFill>
              </a:rPr>
              <a:t>bahwa</a:t>
            </a:r>
            <a:r>
              <a:rPr lang="en-ID" sz="1200" dirty="0">
                <a:solidFill>
                  <a:schemeClr val="dk1"/>
                </a:solidFill>
              </a:rPr>
              <a:t> data yang </a:t>
            </a:r>
            <a:r>
              <a:rPr lang="en-ID" sz="1200" dirty="0" err="1">
                <a:solidFill>
                  <a:schemeClr val="dk1"/>
                </a:solidFill>
              </a:rPr>
              <a:t>diinput</a:t>
            </a:r>
            <a:r>
              <a:rPr lang="en-ID" sz="1200" dirty="0">
                <a:solidFill>
                  <a:schemeClr val="dk1"/>
                </a:solidFill>
              </a:rPr>
              <a:t> </a:t>
            </a:r>
            <a:r>
              <a:rPr lang="en-ID" sz="1200" dirty="0" err="1">
                <a:solidFill>
                  <a:schemeClr val="dk1"/>
                </a:solidFill>
              </a:rPr>
              <a:t>bukan</a:t>
            </a:r>
            <a:r>
              <a:rPr lang="en-ID" sz="1200" dirty="0">
                <a:solidFill>
                  <a:schemeClr val="dk1"/>
                </a:solidFill>
              </a:rPr>
              <a:t> data </a:t>
            </a:r>
            <a:r>
              <a:rPr lang="en-ID" sz="1200" dirty="0" err="1">
                <a:solidFill>
                  <a:schemeClr val="dk1"/>
                </a:solidFill>
              </a:rPr>
              <a:t>dari</a:t>
            </a:r>
            <a:r>
              <a:rPr lang="en-ID" sz="1200" dirty="0">
                <a:solidFill>
                  <a:schemeClr val="dk1"/>
                </a:solidFill>
              </a:rPr>
              <a:t> </a:t>
            </a:r>
            <a:r>
              <a:rPr lang="en-ID" sz="1200" dirty="0" err="1">
                <a:solidFill>
                  <a:schemeClr val="dk1"/>
                </a:solidFill>
              </a:rPr>
              <a:t>semua</a:t>
            </a:r>
            <a:r>
              <a:rPr lang="en-ID" sz="1200" dirty="0">
                <a:solidFill>
                  <a:schemeClr val="dk1"/>
                </a:solidFill>
              </a:rPr>
              <a:t> </a:t>
            </a:r>
            <a:r>
              <a:rPr lang="en-ID" sz="1200" dirty="0" err="1">
                <a:solidFill>
                  <a:schemeClr val="dk1"/>
                </a:solidFill>
              </a:rPr>
              <a:t>karywan</a:t>
            </a:r>
            <a:r>
              <a:rPr lang="en-ID" sz="1200" dirty="0">
                <a:solidFill>
                  <a:schemeClr val="dk1"/>
                </a:solidFill>
              </a:rPr>
              <a:t> yang resign </a:t>
            </a:r>
            <a:r>
              <a:rPr lang="en-ID" sz="1200" dirty="0" err="1">
                <a:solidFill>
                  <a:schemeClr val="dk1"/>
                </a:solidFill>
              </a:rPr>
              <a:t>akan</a:t>
            </a:r>
            <a:r>
              <a:rPr lang="en-ID" sz="1200" dirty="0">
                <a:solidFill>
                  <a:schemeClr val="dk1"/>
                </a:solidFill>
              </a:rPr>
              <a:t> </a:t>
            </a:r>
            <a:r>
              <a:rPr lang="en-ID" sz="1200" dirty="0" err="1">
                <a:solidFill>
                  <a:schemeClr val="dk1"/>
                </a:solidFill>
              </a:rPr>
              <a:t>tetapi</a:t>
            </a:r>
            <a:r>
              <a:rPr lang="en-ID" sz="1200" dirty="0">
                <a:solidFill>
                  <a:schemeClr val="dk1"/>
                </a:solidFill>
              </a:rPr>
              <a:t> </a:t>
            </a:r>
            <a:r>
              <a:rPr lang="en-ID" sz="1200" dirty="0" err="1">
                <a:solidFill>
                  <a:schemeClr val="dk1"/>
                </a:solidFill>
              </a:rPr>
              <a:t>semua</a:t>
            </a:r>
            <a:r>
              <a:rPr lang="en-ID" sz="1200" dirty="0">
                <a:solidFill>
                  <a:schemeClr val="dk1"/>
                </a:solidFill>
              </a:rPr>
              <a:t> </a:t>
            </a:r>
            <a:r>
              <a:rPr lang="en-ID" sz="1200" dirty="0" err="1">
                <a:solidFill>
                  <a:schemeClr val="dk1"/>
                </a:solidFill>
              </a:rPr>
              <a:t>karyawan</a:t>
            </a:r>
            <a:r>
              <a:rPr lang="en-ID" sz="1200" dirty="0">
                <a:solidFill>
                  <a:schemeClr val="dk1"/>
                </a:solidFill>
              </a:rPr>
              <a:t>. </a:t>
            </a:r>
            <a:r>
              <a:rPr lang="en-ID" sz="1200" dirty="0" err="1">
                <a:solidFill>
                  <a:schemeClr val="dk1"/>
                </a:solidFill>
              </a:rPr>
              <a:t>Dengan</a:t>
            </a:r>
            <a:r>
              <a:rPr lang="en-ID" sz="1200" dirty="0">
                <a:solidFill>
                  <a:schemeClr val="dk1"/>
                </a:solidFill>
              </a:rPr>
              <a:t> </a:t>
            </a:r>
            <a:r>
              <a:rPr lang="en-ID" sz="1200" dirty="0" err="1">
                <a:solidFill>
                  <a:schemeClr val="dk1"/>
                </a:solidFill>
              </a:rPr>
              <a:t>asumsi</a:t>
            </a:r>
            <a:r>
              <a:rPr lang="en-ID" sz="1200" dirty="0">
                <a:solidFill>
                  <a:schemeClr val="dk1"/>
                </a:solidFill>
              </a:rPr>
              <a:t> </a:t>
            </a:r>
            <a:r>
              <a:rPr lang="en-ID" sz="1200" dirty="0" err="1">
                <a:solidFill>
                  <a:schemeClr val="dk1"/>
                </a:solidFill>
              </a:rPr>
              <a:t>bahwa</a:t>
            </a:r>
            <a:r>
              <a:rPr lang="en-ID" sz="1200" dirty="0">
                <a:solidFill>
                  <a:schemeClr val="dk1"/>
                </a:solidFill>
              </a:rPr>
              <a:t>, </a:t>
            </a:r>
            <a:r>
              <a:rPr lang="en-ID" sz="1200" dirty="0" err="1">
                <a:solidFill>
                  <a:schemeClr val="dk1"/>
                </a:solidFill>
              </a:rPr>
              <a:t>ketika</a:t>
            </a:r>
            <a:r>
              <a:rPr lang="en-ID" sz="1200" dirty="0">
                <a:solidFill>
                  <a:schemeClr val="dk1"/>
                </a:solidFill>
              </a:rPr>
              <a:t> </a:t>
            </a:r>
            <a:r>
              <a:rPr lang="en-ID" sz="1200" dirty="0" err="1">
                <a:solidFill>
                  <a:schemeClr val="dk1"/>
                </a:solidFill>
              </a:rPr>
              <a:t>isian</a:t>
            </a:r>
            <a:r>
              <a:rPr lang="en-ID" sz="1200" dirty="0">
                <a:solidFill>
                  <a:schemeClr val="dk1"/>
                </a:solidFill>
              </a:rPr>
              <a:t> </a:t>
            </a:r>
            <a:r>
              <a:rPr lang="en-ID" sz="1200" dirty="0" err="1">
                <a:solidFill>
                  <a:schemeClr val="dk1"/>
                </a:solidFill>
              </a:rPr>
              <a:t>datanya</a:t>
            </a:r>
            <a:r>
              <a:rPr lang="en-ID" sz="1200" dirty="0">
                <a:solidFill>
                  <a:schemeClr val="dk1"/>
                </a:solidFill>
              </a:rPr>
              <a:t> </a:t>
            </a:r>
            <a:r>
              <a:rPr lang="en-ID" sz="1200" dirty="0" err="1">
                <a:solidFill>
                  <a:schemeClr val="dk1"/>
                </a:solidFill>
              </a:rPr>
              <a:t>adalah</a:t>
            </a:r>
            <a:r>
              <a:rPr lang="en-ID" sz="1200" dirty="0">
                <a:solidFill>
                  <a:schemeClr val="dk1"/>
                </a:solidFill>
              </a:rPr>
              <a:t> </a:t>
            </a:r>
            <a:r>
              <a:rPr lang="en-ID" sz="1200" dirty="0" err="1">
                <a:solidFill>
                  <a:schemeClr val="dk1"/>
                </a:solidFill>
              </a:rPr>
              <a:t>masih_bekerja</a:t>
            </a:r>
            <a:r>
              <a:rPr lang="en-ID" sz="1200" dirty="0">
                <a:solidFill>
                  <a:schemeClr val="dk1"/>
                </a:solidFill>
              </a:rPr>
              <a:t> </a:t>
            </a:r>
            <a:r>
              <a:rPr lang="en-ID" sz="1200" dirty="0" err="1">
                <a:solidFill>
                  <a:schemeClr val="dk1"/>
                </a:solidFill>
              </a:rPr>
              <a:t>maka</a:t>
            </a:r>
            <a:r>
              <a:rPr lang="en-ID" sz="1200" dirty="0">
                <a:solidFill>
                  <a:schemeClr val="dk1"/>
                </a:solidFill>
              </a:rPr>
              <a:t> </a:t>
            </a:r>
            <a:r>
              <a:rPr lang="en-ID" sz="1200" dirty="0" err="1">
                <a:solidFill>
                  <a:schemeClr val="dk1"/>
                </a:solidFill>
              </a:rPr>
              <a:t>memiliki</a:t>
            </a:r>
            <a:r>
              <a:rPr lang="en-ID" sz="1200" dirty="0">
                <a:solidFill>
                  <a:schemeClr val="dk1"/>
                </a:solidFill>
              </a:rPr>
              <a:t> arti </a:t>
            </a:r>
            <a:r>
              <a:rPr lang="en-ID" sz="1200" dirty="0" err="1">
                <a:solidFill>
                  <a:schemeClr val="dk1"/>
                </a:solidFill>
              </a:rPr>
              <a:t>bahwa</a:t>
            </a:r>
            <a:r>
              <a:rPr lang="en-ID" sz="1200" dirty="0">
                <a:solidFill>
                  <a:schemeClr val="dk1"/>
                </a:solidFill>
              </a:rPr>
              <a:t> </a:t>
            </a:r>
            <a:r>
              <a:rPr lang="en-ID" sz="1200" dirty="0" err="1">
                <a:solidFill>
                  <a:schemeClr val="dk1"/>
                </a:solidFill>
              </a:rPr>
              <a:t>karyawan</a:t>
            </a:r>
            <a:r>
              <a:rPr lang="en-ID" sz="1200" dirty="0">
                <a:solidFill>
                  <a:schemeClr val="dk1"/>
                </a:solidFill>
              </a:rPr>
              <a:t> </a:t>
            </a:r>
            <a:r>
              <a:rPr lang="en-ID" sz="1200" dirty="0" err="1">
                <a:solidFill>
                  <a:schemeClr val="dk1"/>
                </a:solidFill>
              </a:rPr>
              <a:t>tersebut</a:t>
            </a:r>
            <a:r>
              <a:rPr lang="en-ID" sz="1200" dirty="0">
                <a:solidFill>
                  <a:schemeClr val="dk1"/>
                </a:solidFill>
              </a:rPr>
              <a:t> </a:t>
            </a:r>
            <a:r>
              <a:rPr lang="en-ID" sz="1200" dirty="0" err="1">
                <a:solidFill>
                  <a:schemeClr val="dk1"/>
                </a:solidFill>
              </a:rPr>
              <a:t>masih</a:t>
            </a:r>
            <a:r>
              <a:rPr lang="en-ID" sz="1200" dirty="0">
                <a:solidFill>
                  <a:schemeClr val="dk1"/>
                </a:solidFill>
              </a:rPr>
              <a:t> </a:t>
            </a:r>
            <a:r>
              <a:rPr lang="en-ID" sz="1200" dirty="0" err="1">
                <a:solidFill>
                  <a:schemeClr val="dk1"/>
                </a:solidFill>
              </a:rPr>
              <a:t>bekerja</a:t>
            </a:r>
            <a:r>
              <a:rPr lang="en-ID" sz="1200" dirty="0">
                <a:solidFill>
                  <a:schemeClr val="dk1"/>
                </a:solidFill>
              </a:rPr>
              <a:t> </a:t>
            </a:r>
            <a:r>
              <a:rPr lang="en-ID" sz="1200" dirty="0" err="1">
                <a:solidFill>
                  <a:schemeClr val="dk1"/>
                </a:solidFill>
              </a:rPr>
              <a:t>sedangkan</a:t>
            </a:r>
            <a:r>
              <a:rPr lang="en-ID" sz="1200" dirty="0">
                <a:solidFill>
                  <a:schemeClr val="dk1"/>
                </a:solidFill>
              </a:rPr>
              <a:t> </a:t>
            </a:r>
            <a:r>
              <a:rPr lang="en-ID" sz="1200" dirty="0" err="1">
                <a:solidFill>
                  <a:schemeClr val="dk1"/>
                </a:solidFill>
              </a:rPr>
              <a:t>alasan</a:t>
            </a:r>
            <a:r>
              <a:rPr lang="en-ID" sz="1200" dirty="0">
                <a:solidFill>
                  <a:schemeClr val="dk1"/>
                </a:solidFill>
              </a:rPr>
              <a:t> </a:t>
            </a:r>
            <a:r>
              <a:rPr lang="en-ID" sz="1200" dirty="0" err="1">
                <a:solidFill>
                  <a:schemeClr val="dk1"/>
                </a:solidFill>
              </a:rPr>
              <a:t>lainnya</a:t>
            </a:r>
            <a:r>
              <a:rPr lang="en-ID" sz="1200" dirty="0">
                <a:solidFill>
                  <a:schemeClr val="dk1"/>
                </a:solidFill>
              </a:rPr>
              <a:t> </a:t>
            </a:r>
            <a:r>
              <a:rPr lang="en-ID" sz="1200" dirty="0" err="1">
                <a:solidFill>
                  <a:schemeClr val="dk1"/>
                </a:solidFill>
              </a:rPr>
              <a:t>adalah</a:t>
            </a:r>
            <a:r>
              <a:rPr lang="en-ID" sz="1200" dirty="0">
                <a:solidFill>
                  <a:schemeClr val="dk1"/>
                </a:solidFill>
              </a:rPr>
              <a:t> </a:t>
            </a:r>
            <a:r>
              <a:rPr lang="en-ID" sz="1200" dirty="0" err="1">
                <a:solidFill>
                  <a:schemeClr val="dk1"/>
                </a:solidFill>
              </a:rPr>
              <a:t>alasan</a:t>
            </a:r>
            <a:r>
              <a:rPr lang="en-ID" sz="1200" dirty="0">
                <a:solidFill>
                  <a:schemeClr val="dk1"/>
                </a:solidFill>
              </a:rPr>
              <a:t> resign. Oleh </a:t>
            </a:r>
            <a:r>
              <a:rPr lang="en-ID" sz="1200" dirty="0" err="1">
                <a:solidFill>
                  <a:schemeClr val="dk1"/>
                </a:solidFill>
              </a:rPr>
              <a:t>karena</a:t>
            </a:r>
            <a:r>
              <a:rPr lang="en-ID" sz="1200" dirty="0">
                <a:solidFill>
                  <a:schemeClr val="dk1"/>
                </a:solidFill>
              </a:rPr>
              <a:t> </a:t>
            </a:r>
            <a:r>
              <a:rPr lang="en-ID" sz="1200" dirty="0" err="1">
                <a:solidFill>
                  <a:schemeClr val="dk1"/>
                </a:solidFill>
              </a:rPr>
              <a:t>itu</a:t>
            </a:r>
            <a:r>
              <a:rPr lang="en-ID" sz="1200" dirty="0">
                <a:solidFill>
                  <a:schemeClr val="dk1"/>
                </a:solidFill>
              </a:rPr>
              <a:t>, </a:t>
            </a:r>
            <a:r>
              <a:rPr lang="en-ID" sz="1200" dirty="0" err="1">
                <a:solidFill>
                  <a:schemeClr val="dk1"/>
                </a:solidFill>
              </a:rPr>
              <a:t>dari</a:t>
            </a:r>
            <a:r>
              <a:rPr lang="en-ID" sz="1200" dirty="0">
                <a:solidFill>
                  <a:schemeClr val="dk1"/>
                </a:solidFill>
              </a:rPr>
              <a:t> </a:t>
            </a:r>
            <a:r>
              <a:rPr lang="en-ID" sz="1200" dirty="0" err="1">
                <a:solidFill>
                  <a:schemeClr val="dk1"/>
                </a:solidFill>
              </a:rPr>
              <a:t>kolom</a:t>
            </a:r>
            <a:r>
              <a:rPr lang="en-ID" sz="1200" dirty="0">
                <a:solidFill>
                  <a:schemeClr val="dk1"/>
                </a:solidFill>
              </a:rPr>
              <a:t> </a:t>
            </a:r>
            <a:r>
              <a:rPr lang="en-ID" sz="1200" dirty="0" err="1">
                <a:solidFill>
                  <a:schemeClr val="dk1"/>
                </a:solidFill>
              </a:rPr>
              <a:t>ini</a:t>
            </a:r>
            <a:r>
              <a:rPr lang="en-ID" sz="1200" dirty="0">
                <a:solidFill>
                  <a:schemeClr val="dk1"/>
                </a:solidFill>
              </a:rPr>
              <a:t> </a:t>
            </a:r>
            <a:r>
              <a:rPr lang="en-ID" sz="1200" dirty="0" err="1">
                <a:solidFill>
                  <a:schemeClr val="dk1"/>
                </a:solidFill>
              </a:rPr>
              <a:t>dapat</a:t>
            </a:r>
            <a:r>
              <a:rPr lang="en-ID" sz="1200" dirty="0">
                <a:solidFill>
                  <a:schemeClr val="dk1"/>
                </a:solidFill>
              </a:rPr>
              <a:t> </a:t>
            </a:r>
            <a:r>
              <a:rPr lang="en-ID" sz="1200" dirty="0" err="1">
                <a:solidFill>
                  <a:schemeClr val="dk1"/>
                </a:solidFill>
              </a:rPr>
              <a:t>dibuat</a:t>
            </a:r>
            <a:r>
              <a:rPr lang="en-ID" sz="1200" dirty="0">
                <a:solidFill>
                  <a:schemeClr val="dk1"/>
                </a:solidFill>
              </a:rPr>
              <a:t> </a:t>
            </a:r>
            <a:r>
              <a:rPr lang="en-ID" sz="1200" dirty="0" err="1">
                <a:solidFill>
                  <a:schemeClr val="dk1"/>
                </a:solidFill>
              </a:rPr>
              <a:t>kolom</a:t>
            </a:r>
            <a:r>
              <a:rPr lang="en-ID" sz="1200" dirty="0">
                <a:solidFill>
                  <a:schemeClr val="dk1"/>
                </a:solidFill>
              </a:rPr>
              <a:t> </a:t>
            </a:r>
            <a:r>
              <a:rPr lang="en-ID" sz="1200" dirty="0" err="1">
                <a:solidFill>
                  <a:schemeClr val="dk1"/>
                </a:solidFill>
              </a:rPr>
              <a:t>baru</a:t>
            </a:r>
            <a:r>
              <a:rPr lang="en-ID" sz="1200" dirty="0">
                <a:solidFill>
                  <a:schemeClr val="dk1"/>
                </a:solidFill>
              </a:rPr>
              <a:t> </a:t>
            </a:r>
            <a:r>
              <a:rPr lang="en-ID" sz="1200" dirty="0" err="1">
                <a:solidFill>
                  <a:schemeClr val="dk1"/>
                </a:solidFill>
              </a:rPr>
              <a:t>yaitu</a:t>
            </a:r>
            <a:r>
              <a:rPr lang="en-ID" sz="1200" dirty="0">
                <a:solidFill>
                  <a:schemeClr val="dk1"/>
                </a:solidFill>
              </a:rPr>
              <a:t> `Resign` yang </a:t>
            </a:r>
            <a:r>
              <a:rPr lang="en-ID" sz="1200" dirty="0" err="1">
                <a:solidFill>
                  <a:schemeClr val="dk1"/>
                </a:solidFill>
              </a:rPr>
              <a:t>bernilai</a:t>
            </a:r>
            <a:r>
              <a:rPr lang="en-ID" sz="1200" dirty="0">
                <a:solidFill>
                  <a:schemeClr val="dk1"/>
                </a:solidFill>
              </a:rPr>
              <a:t> 1 </a:t>
            </a:r>
            <a:r>
              <a:rPr lang="en-ID" sz="1200" dirty="0" err="1">
                <a:solidFill>
                  <a:schemeClr val="dk1"/>
                </a:solidFill>
              </a:rPr>
              <a:t>atau</a:t>
            </a:r>
            <a:r>
              <a:rPr lang="en-ID" sz="1200" dirty="0">
                <a:solidFill>
                  <a:schemeClr val="dk1"/>
                </a:solidFill>
              </a:rPr>
              <a:t> 0, 1 </a:t>
            </a:r>
            <a:r>
              <a:rPr lang="en-ID" sz="1200" dirty="0" err="1">
                <a:solidFill>
                  <a:schemeClr val="dk1"/>
                </a:solidFill>
              </a:rPr>
              <a:t>untuk</a:t>
            </a:r>
            <a:r>
              <a:rPr lang="en-ID" sz="1200" dirty="0">
                <a:solidFill>
                  <a:schemeClr val="dk1"/>
                </a:solidFill>
              </a:rPr>
              <a:t> yang resign dan 0 yang </a:t>
            </a:r>
            <a:r>
              <a:rPr lang="en-ID" sz="1200" dirty="0" err="1">
                <a:solidFill>
                  <a:schemeClr val="dk1"/>
                </a:solidFill>
              </a:rPr>
              <a:t>tidak</a:t>
            </a:r>
            <a:r>
              <a:rPr lang="en-ID" sz="1200" dirty="0">
                <a:solidFill>
                  <a:schemeClr val="dk1"/>
                </a:solidFill>
              </a:rPr>
              <a:t> resign.</a:t>
            </a:r>
          </a:p>
          <a:p>
            <a:pPr marL="133350" indent="0" algn="just">
              <a:buClr>
                <a:schemeClr val="dk1"/>
              </a:buClr>
              <a:buSzPts val="1500"/>
              <a:buNone/>
            </a:pPr>
            <a:r>
              <a:rPr lang="en-ID" sz="1200" dirty="0" err="1">
                <a:solidFill>
                  <a:schemeClr val="dk1"/>
                </a:solidFill>
              </a:rPr>
              <a:t>Adanya</a:t>
            </a:r>
            <a:r>
              <a:rPr lang="en-ID" sz="1200" dirty="0">
                <a:solidFill>
                  <a:schemeClr val="dk1"/>
                </a:solidFill>
              </a:rPr>
              <a:t> missing value pada </a:t>
            </a:r>
            <a:r>
              <a:rPr lang="en-ID" sz="1200" dirty="0" err="1">
                <a:solidFill>
                  <a:schemeClr val="dk1"/>
                </a:solidFill>
              </a:rPr>
              <a:t>kolom</a:t>
            </a:r>
            <a:r>
              <a:rPr lang="en-ID" sz="1200" dirty="0">
                <a:solidFill>
                  <a:schemeClr val="dk1"/>
                </a:solidFill>
              </a:rPr>
              <a:t> </a:t>
            </a:r>
            <a:r>
              <a:rPr lang="en-ID" sz="1200" dirty="0" err="1">
                <a:solidFill>
                  <a:schemeClr val="dk1"/>
                </a:solidFill>
              </a:rPr>
              <a:t>ini</a:t>
            </a:r>
            <a:r>
              <a:rPr lang="en-ID" sz="1200" dirty="0">
                <a:solidFill>
                  <a:schemeClr val="dk1"/>
                </a:solidFill>
              </a:rPr>
              <a:t> </a:t>
            </a:r>
            <a:r>
              <a:rPr lang="en-ID" sz="1200" dirty="0" err="1">
                <a:solidFill>
                  <a:schemeClr val="dk1"/>
                </a:solidFill>
              </a:rPr>
              <a:t>dapat</a:t>
            </a:r>
            <a:r>
              <a:rPr lang="en-ID" sz="1200" dirty="0">
                <a:solidFill>
                  <a:schemeClr val="dk1"/>
                </a:solidFill>
              </a:rPr>
              <a:t> </a:t>
            </a:r>
            <a:r>
              <a:rPr lang="en-ID" sz="1200" dirty="0" err="1">
                <a:solidFill>
                  <a:schemeClr val="dk1"/>
                </a:solidFill>
              </a:rPr>
              <a:t>ditelusuri</a:t>
            </a:r>
            <a:r>
              <a:rPr lang="en-ID" sz="1200" dirty="0">
                <a:solidFill>
                  <a:schemeClr val="dk1"/>
                </a:solidFill>
              </a:rPr>
              <a:t> </a:t>
            </a:r>
            <a:r>
              <a:rPr lang="en-ID" sz="1200" dirty="0" err="1">
                <a:solidFill>
                  <a:schemeClr val="dk1"/>
                </a:solidFill>
              </a:rPr>
              <a:t>lebih</a:t>
            </a:r>
            <a:r>
              <a:rPr lang="en-ID" sz="1200" dirty="0">
                <a:solidFill>
                  <a:schemeClr val="dk1"/>
                </a:solidFill>
              </a:rPr>
              <a:t> </a:t>
            </a:r>
            <a:r>
              <a:rPr lang="en-ID" sz="1200" dirty="0" err="1">
                <a:solidFill>
                  <a:schemeClr val="dk1"/>
                </a:solidFill>
              </a:rPr>
              <a:t>lanjut</a:t>
            </a:r>
            <a:r>
              <a:rPr lang="en-ID" sz="1200" dirty="0">
                <a:solidFill>
                  <a:schemeClr val="dk1"/>
                </a:solidFill>
              </a:rPr>
              <a:t> </a:t>
            </a:r>
            <a:r>
              <a:rPr lang="en-ID" sz="1200" dirty="0" err="1">
                <a:solidFill>
                  <a:schemeClr val="dk1"/>
                </a:solidFill>
              </a:rPr>
              <a:t>yaitu</a:t>
            </a:r>
            <a:r>
              <a:rPr lang="en-ID" sz="1200" dirty="0">
                <a:solidFill>
                  <a:schemeClr val="dk1"/>
                </a:solidFill>
              </a:rPr>
              <a:t> </a:t>
            </a:r>
            <a:r>
              <a:rPr lang="en-ID" sz="1200" dirty="0" err="1">
                <a:solidFill>
                  <a:schemeClr val="dk1"/>
                </a:solidFill>
              </a:rPr>
              <a:t>membandingkan</a:t>
            </a:r>
            <a:r>
              <a:rPr lang="en-ID" sz="1200" dirty="0">
                <a:solidFill>
                  <a:schemeClr val="dk1"/>
                </a:solidFill>
              </a:rPr>
              <a:t> </a:t>
            </a:r>
            <a:r>
              <a:rPr lang="en-ID" sz="1200" dirty="0" err="1">
                <a:solidFill>
                  <a:schemeClr val="dk1"/>
                </a:solidFill>
              </a:rPr>
              <a:t>dengan</a:t>
            </a:r>
            <a:r>
              <a:rPr lang="en-ID" sz="1200" dirty="0">
                <a:solidFill>
                  <a:schemeClr val="dk1"/>
                </a:solidFill>
              </a:rPr>
              <a:t> </a:t>
            </a:r>
            <a:r>
              <a:rPr lang="en-ID" sz="1200" dirty="0" err="1">
                <a:solidFill>
                  <a:schemeClr val="dk1"/>
                </a:solidFill>
              </a:rPr>
              <a:t>kolom</a:t>
            </a:r>
            <a:r>
              <a:rPr lang="en-ID" sz="1200" dirty="0">
                <a:solidFill>
                  <a:schemeClr val="dk1"/>
                </a:solidFill>
              </a:rPr>
              <a:t> `</a:t>
            </a:r>
            <a:r>
              <a:rPr lang="en-ID" sz="1200" dirty="0" err="1">
                <a:solidFill>
                  <a:schemeClr val="dk1"/>
                </a:solidFill>
              </a:rPr>
              <a:t>TanggalResign</a:t>
            </a:r>
            <a:r>
              <a:rPr lang="en-ID" sz="1200" dirty="0">
                <a:solidFill>
                  <a:schemeClr val="dk1"/>
                </a:solidFill>
              </a:rPr>
              <a:t>` </a:t>
            </a:r>
            <a:r>
              <a:rPr lang="en-ID" sz="1200" dirty="0" err="1">
                <a:solidFill>
                  <a:schemeClr val="dk1"/>
                </a:solidFill>
              </a:rPr>
              <a:t>untuk</a:t>
            </a:r>
            <a:r>
              <a:rPr lang="en-ID" sz="1200" dirty="0">
                <a:solidFill>
                  <a:schemeClr val="dk1"/>
                </a:solidFill>
              </a:rPr>
              <a:t> </a:t>
            </a:r>
            <a:r>
              <a:rPr lang="en-ID" sz="1200" dirty="0" err="1">
                <a:solidFill>
                  <a:schemeClr val="dk1"/>
                </a:solidFill>
              </a:rPr>
              <a:t>memastikan</a:t>
            </a:r>
            <a:r>
              <a:rPr lang="en-ID" sz="1200" dirty="0">
                <a:solidFill>
                  <a:schemeClr val="dk1"/>
                </a:solidFill>
              </a:rPr>
              <a:t> </a:t>
            </a:r>
            <a:r>
              <a:rPr lang="en-ID" sz="1200" dirty="0" err="1">
                <a:solidFill>
                  <a:schemeClr val="dk1"/>
                </a:solidFill>
              </a:rPr>
              <a:t>apakah</a:t>
            </a:r>
            <a:r>
              <a:rPr lang="en-ID" sz="1200" dirty="0">
                <a:solidFill>
                  <a:schemeClr val="dk1"/>
                </a:solidFill>
              </a:rPr>
              <a:t> missing value </a:t>
            </a:r>
            <a:r>
              <a:rPr lang="en-ID" sz="1200" dirty="0" err="1">
                <a:solidFill>
                  <a:schemeClr val="dk1"/>
                </a:solidFill>
              </a:rPr>
              <a:t>tersebut</a:t>
            </a:r>
            <a:r>
              <a:rPr lang="en-ID" sz="1200" dirty="0">
                <a:solidFill>
                  <a:schemeClr val="dk1"/>
                </a:solidFill>
              </a:rPr>
              <a:t> </a:t>
            </a:r>
            <a:r>
              <a:rPr lang="en-ID" sz="1200" dirty="0" err="1">
                <a:solidFill>
                  <a:schemeClr val="dk1"/>
                </a:solidFill>
              </a:rPr>
              <a:t>memiliki</a:t>
            </a:r>
            <a:r>
              <a:rPr lang="en-ID" sz="1200" dirty="0">
                <a:solidFill>
                  <a:schemeClr val="dk1"/>
                </a:solidFill>
              </a:rPr>
              <a:t> arti </a:t>
            </a:r>
            <a:r>
              <a:rPr lang="en-ID" sz="1200" dirty="0" err="1">
                <a:solidFill>
                  <a:schemeClr val="dk1"/>
                </a:solidFill>
              </a:rPr>
              <a:t>bahwa</a:t>
            </a:r>
            <a:r>
              <a:rPr lang="en-ID" sz="1200" dirty="0">
                <a:solidFill>
                  <a:schemeClr val="dk1"/>
                </a:solidFill>
              </a:rPr>
              <a:t> </a:t>
            </a:r>
            <a:r>
              <a:rPr lang="en-ID" sz="1200" dirty="0" err="1">
                <a:solidFill>
                  <a:schemeClr val="dk1"/>
                </a:solidFill>
              </a:rPr>
              <a:t>karywan</a:t>
            </a:r>
            <a:r>
              <a:rPr lang="en-ID" sz="1200" dirty="0">
                <a:solidFill>
                  <a:schemeClr val="dk1"/>
                </a:solidFill>
              </a:rPr>
              <a:t> </a:t>
            </a:r>
            <a:r>
              <a:rPr lang="en-ID" sz="1200" dirty="0" err="1">
                <a:solidFill>
                  <a:schemeClr val="dk1"/>
                </a:solidFill>
              </a:rPr>
              <a:t>masih</a:t>
            </a:r>
            <a:r>
              <a:rPr lang="en-ID" sz="1200" dirty="0">
                <a:solidFill>
                  <a:schemeClr val="dk1"/>
                </a:solidFill>
              </a:rPr>
              <a:t> </a:t>
            </a:r>
            <a:r>
              <a:rPr lang="en-ID" sz="1200" dirty="0" err="1">
                <a:solidFill>
                  <a:schemeClr val="dk1"/>
                </a:solidFill>
              </a:rPr>
              <a:t>bekerja</a:t>
            </a:r>
            <a:r>
              <a:rPr lang="en-ID" sz="1200" dirty="0">
                <a:solidFill>
                  <a:schemeClr val="dk1"/>
                </a:solidFill>
              </a:rPr>
              <a:t> </a:t>
            </a:r>
            <a:r>
              <a:rPr lang="en-ID" sz="1200" dirty="0" err="1">
                <a:solidFill>
                  <a:schemeClr val="dk1"/>
                </a:solidFill>
              </a:rPr>
              <a:t>atau</a:t>
            </a:r>
            <a:r>
              <a:rPr lang="en-ID" sz="1200" dirty="0">
                <a:solidFill>
                  <a:schemeClr val="dk1"/>
                </a:solidFill>
              </a:rPr>
              <a:t> </a:t>
            </a:r>
            <a:r>
              <a:rPr lang="en-ID" sz="1200" dirty="0" err="1">
                <a:solidFill>
                  <a:schemeClr val="dk1"/>
                </a:solidFill>
              </a:rPr>
              <a:t>tidaknya</a:t>
            </a:r>
            <a:r>
              <a:rPr lang="en-ID" sz="1200" dirty="0">
                <a:solidFill>
                  <a:schemeClr val="dk1"/>
                </a:solidFill>
              </a:rPr>
              <a:t>. Ketika </a:t>
            </a:r>
            <a:r>
              <a:rPr lang="en-ID" sz="1200" dirty="0" err="1">
                <a:solidFill>
                  <a:schemeClr val="dk1"/>
                </a:solidFill>
              </a:rPr>
              <a:t>kolom</a:t>
            </a:r>
            <a:r>
              <a:rPr lang="en-ID" sz="1200" dirty="0">
                <a:solidFill>
                  <a:schemeClr val="dk1"/>
                </a:solidFill>
              </a:rPr>
              <a:t> `</a:t>
            </a:r>
            <a:r>
              <a:rPr lang="en-ID" sz="1200" dirty="0" err="1">
                <a:solidFill>
                  <a:schemeClr val="dk1"/>
                </a:solidFill>
              </a:rPr>
              <a:t>TanggalResign</a:t>
            </a:r>
            <a:r>
              <a:rPr lang="en-ID" sz="1200" dirty="0">
                <a:solidFill>
                  <a:schemeClr val="dk1"/>
                </a:solidFill>
              </a:rPr>
              <a:t>` </a:t>
            </a:r>
            <a:r>
              <a:rPr lang="en-ID" sz="1200" dirty="0" err="1">
                <a:solidFill>
                  <a:schemeClr val="dk1"/>
                </a:solidFill>
              </a:rPr>
              <a:t>bernilai</a:t>
            </a:r>
            <a:r>
              <a:rPr lang="en-ID" sz="1200" dirty="0">
                <a:solidFill>
                  <a:schemeClr val="dk1"/>
                </a:solidFill>
              </a:rPr>
              <a:t> </a:t>
            </a:r>
            <a:r>
              <a:rPr lang="en-ID" sz="1200" dirty="0" err="1">
                <a:solidFill>
                  <a:schemeClr val="dk1"/>
                </a:solidFill>
              </a:rPr>
              <a:t>kosong</a:t>
            </a:r>
            <a:r>
              <a:rPr lang="en-ID" sz="1200" dirty="0">
                <a:solidFill>
                  <a:schemeClr val="dk1"/>
                </a:solidFill>
              </a:rPr>
              <a:t> </a:t>
            </a:r>
            <a:r>
              <a:rPr lang="en-ID" sz="1200" dirty="0" err="1">
                <a:solidFill>
                  <a:schemeClr val="dk1"/>
                </a:solidFill>
              </a:rPr>
              <a:t>atau</a:t>
            </a:r>
            <a:r>
              <a:rPr lang="en-ID" sz="1200" dirty="0">
                <a:solidFill>
                  <a:schemeClr val="dk1"/>
                </a:solidFill>
              </a:rPr>
              <a:t> </a:t>
            </a:r>
            <a:r>
              <a:rPr lang="en-ID" sz="1200" dirty="0" err="1">
                <a:solidFill>
                  <a:schemeClr val="dk1"/>
                </a:solidFill>
              </a:rPr>
              <a:t>sejenisnya</a:t>
            </a:r>
            <a:r>
              <a:rPr lang="en-ID" sz="1200" dirty="0">
                <a:solidFill>
                  <a:schemeClr val="dk1"/>
                </a:solidFill>
              </a:rPr>
              <a:t> </a:t>
            </a:r>
            <a:r>
              <a:rPr lang="en-ID" sz="1200" dirty="0" err="1">
                <a:solidFill>
                  <a:schemeClr val="dk1"/>
                </a:solidFill>
              </a:rPr>
              <a:t>maka</a:t>
            </a:r>
            <a:r>
              <a:rPr lang="en-ID" sz="1200" dirty="0">
                <a:solidFill>
                  <a:schemeClr val="dk1"/>
                </a:solidFill>
              </a:rPr>
              <a:t> </a:t>
            </a:r>
            <a:r>
              <a:rPr lang="en-ID" sz="1200" dirty="0" err="1">
                <a:solidFill>
                  <a:schemeClr val="dk1"/>
                </a:solidFill>
              </a:rPr>
              <a:t>diasumsikan</a:t>
            </a:r>
            <a:r>
              <a:rPr lang="en-ID" sz="1200" dirty="0">
                <a:solidFill>
                  <a:schemeClr val="dk1"/>
                </a:solidFill>
              </a:rPr>
              <a:t> </a:t>
            </a:r>
            <a:r>
              <a:rPr lang="en-ID" sz="1200" dirty="0" err="1">
                <a:solidFill>
                  <a:schemeClr val="dk1"/>
                </a:solidFill>
              </a:rPr>
              <a:t>bahwa</a:t>
            </a:r>
            <a:r>
              <a:rPr lang="en-ID" sz="1200" dirty="0">
                <a:solidFill>
                  <a:schemeClr val="dk1"/>
                </a:solidFill>
              </a:rPr>
              <a:t> </a:t>
            </a:r>
            <a:r>
              <a:rPr lang="en-ID" sz="1200" dirty="0" err="1">
                <a:solidFill>
                  <a:schemeClr val="dk1"/>
                </a:solidFill>
              </a:rPr>
              <a:t>karywan</a:t>
            </a:r>
            <a:r>
              <a:rPr lang="en-ID" sz="1200" dirty="0">
                <a:solidFill>
                  <a:schemeClr val="dk1"/>
                </a:solidFill>
              </a:rPr>
              <a:t> </a:t>
            </a:r>
            <a:r>
              <a:rPr lang="en-ID" sz="1200" dirty="0" err="1">
                <a:solidFill>
                  <a:schemeClr val="dk1"/>
                </a:solidFill>
              </a:rPr>
              <a:t>masih</a:t>
            </a:r>
            <a:r>
              <a:rPr lang="en-ID" sz="1200" dirty="0">
                <a:solidFill>
                  <a:schemeClr val="dk1"/>
                </a:solidFill>
              </a:rPr>
              <a:t> </a:t>
            </a:r>
            <a:r>
              <a:rPr lang="en-ID" sz="1200" dirty="0" err="1">
                <a:solidFill>
                  <a:schemeClr val="dk1"/>
                </a:solidFill>
              </a:rPr>
              <a:t>berkerja</a:t>
            </a:r>
            <a:r>
              <a:rPr lang="en-ID" sz="1200" dirty="0">
                <a:solidFill>
                  <a:schemeClr val="dk1"/>
                </a:solidFill>
              </a:rPr>
              <a:t>.</a:t>
            </a:r>
          </a:p>
          <a:p>
            <a:pPr marL="133350" indent="0" algn="just">
              <a:buClr>
                <a:schemeClr val="dk1"/>
              </a:buClr>
              <a:buSzPts val="1500"/>
              <a:buNone/>
            </a:pPr>
            <a:r>
              <a:rPr lang="en-ID" sz="1200" dirty="0">
                <a:solidFill>
                  <a:schemeClr val="dk1"/>
                </a:solidFill>
              </a:rPr>
              <a:t>Hal </a:t>
            </a:r>
            <a:r>
              <a:rPr lang="en-ID" sz="1200" dirty="0" err="1">
                <a:solidFill>
                  <a:schemeClr val="dk1"/>
                </a:solidFill>
              </a:rPr>
              <a:t>aneh</a:t>
            </a:r>
            <a:r>
              <a:rPr lang="en-ID" sz="1200" dirty="0">
                <a:solidFill>
                  <a:schemeClr val="dk1"/>
                </a:solidFill>
              </a:rPr>
              <a:t> yang </a:t>
            </a:r>
            <a:r>
              <a:rPr lang="en-ID" sz="1200" dirty="0" err="1">
                <a:solidFill>
                  <a:schemeClr val="dk1"/>
                </a:solidFill>
              </a:rPr>
              <a:t>ditemukan</a:t>
            </a:r>
            <a:r>
              <a:rPr lang="en-ID" sz="1200" dirty="0">
                <a:solidFill>
                  <a:schemeClr val="dk1"/>
                </a:solidFill>
              </a:rPr>
              <a:t> di </a:t>
            </a:r>
            <a:r>
              <a:rPr lang="en-ID" sz="1200" dirty="0" err="1">
                <a:solidFill>
                  <a:schemeClr val="dk1"/>
                </a:solidFill>
              </a:rPr>
              <a:t>sini</a:t>
            </a:r>
            <a:r>
              <a:rPr lang="en-ID" sz="1200" dirty="0">
                <a:solidFill>
                  <a:schemeClr val="dk1"/>
                </a:solidFill>
              </a:rPr>
              <a:t> </a:t>
            </a:r>
            <a:r>
              <a:rPr lang="en-ID" sz="1200" dirty="0" err="1">
                <a:solidFill>
                  <a:schemeClr val="dk1"/>
                </a:solidFill>
              </a:rPr>
              <a:t>adalah</a:t>
            </a:r>
            <a:r>
              <a:rPr lang="en-ID" sz="1200" dirty="0">
                <a:solidFill>
                  <a:schemeClr val="dk1"/>
                </a:solidFill>
              </a:rPr>
              <a:t> value </a:t>
            </a:r>
            <a:r>
              <a:rPr lang="en-ID" sz="1200" dirty="0" err="1">
                <a:solidFill>
                  <a:schemeClr val="dk1"/>
                </a:solidFill>
              </a:rPr>
              <a:t>AlasanResign</a:t>
            </a:r>
            <a:r>
              <a:rPr lang="en-ID" sz="1200" dirty="0">
                <a:solidFill>
                  <a:schemeClr val="dk1"/>
                </a:solidFill>
              </a:rPr>
              <a:t> </a:t>
            </a:r>
            <a:r>
              <a:rPr lang="en-ID" sz="1200" dirty="0" err="1">
                <a:solidFill>
                  <a:schemeClr val="dk1"/>
                </a:solidFill>
              </a:rPr>
              <a:t>yaitu</a:t>
            </a:r>
            <a:r>
              <a:rPr lang="en-ID" sz="1200" dirty="0">
                <a:solidFill>
                  <a:schemeClr val="dk1"/>
                </a:solidFill>
              </a:rPr>
              <a:t> </a:t>
            </a:r>
            <a:r>
              <a:rPr lang="en-ID" sz="1200" dirty="0" err="1">
                <a:solidFill>
                  <a:schemeClr val="dk1"/>
                </a:solidFill>
              </a:rPr>
              <a:t>dengan</a:t>
            </a:r>
            <a:r>
              <a:rPr lang="en-ID" sz="1200" dirty="0">
                <a:solidFill>
                  <a:schemeClr val="dk1"/>
                </a:solidFill>
              </a:rPr>
              <a:t> value Product Design (UI &amp; UX), value </a:t>
            </a:r>
            <a:r>
              <a:rPr lang="en-ID" sz="1200" dirty="0" err="1">
                <a:solidFill>
                  <a:schemeClr val="dk1"/>
                </a:solidFill>
              </a:rPr>
              <a:t>ini</a:t>
            </a:r>
            <a:r>
              <a:rPr lang="en-ID" sz="1200" dirty="0">
                <a:solidFill>
                  <a:schemeClr val="dk1"/>
                </a:solidFill>
              </a:rPr>
              <a:t> </a:t>
            </a:r>
            <a:r>
              <a:rPr lang="en-ID" sz="1200" dirty="0" err="1">
                <a:solidFill>
                  <a:schemeClr val="dk1"/>
                </a:solidFill>
              </a:rPr>
              <a:t>merupakan</a:t>
            </a:r>
            <a:r>
              <a:rPr lang="en-ID" sz="1200" dirty="0">
                <a:solidFill>
                  <a:schemeClr val="dk1"/>
                </a:solidFill>
              </a:rPr>
              <a:t> value yang </a:t>
            </a:r>
            <a:r>
              <a:rPr lang="en-ID" sz="1200" dirty="0" err="1">
                <a:solidFill>
                  <a:schemeClr val="dk1"/>
                </a:solidFill>
              </a:rPr>
              <a:t>seharusnya</a:t>
            </a:r>
            <a:r>
              <a:rPr lang="en-ID" sz="1200" dirty="0">
                <a:solidFill>
                  <a:schemeClr val="dk1"/>
                </a:solidFill>
              </a:rPr>
              <a:t> </a:t>
            </a:r>
            <a:r>
              <a:rPr lang="en-ID" sz="1200" dirty="0" err="1">
                <a:solidFill>
                  <a:schemeClr val="dk1"/>
                </a:solidFill>
              </a:rPr>
              <a:t>pekerjaan</a:t>
            </a:r>
            <a:r>
              <a:rPr lang="en-ID" sz="1200" dirty="0">
                <a:solidFill>
                  <a:schemeClr val="dk1"/>
                </a:solidFill>
              </a:rPr>
              <a:t>. </a:t>
            </a:r>
            <a:r>
              <a:rPr lang="en-ID" sz="1200" dirty="0" err="1">
                <a:solidFill>
                  <a:schemeClr val="dk1"/>
                </a:solidFill>
              </a:rPr>
              <a:t>Sehingga</a:t>
            </a:r>
            <a:r>
              <a:rPr lang="en-ID" sz="1200" dirty="0">
                <a:solidFill>
                  <a:schemeClr val="dk1"/>
                </a:solidFill>
              </a:rPr>
              <a:t> </a:t>
            </a:r>
            <a:r>
              <a:rPr lang="en-ID" sz="1200" dirty="0" err="1">
                <a:solidFill>
                  <a:schemeClr val="dk1"/>
                </a:solidFill>
              </a:rPr>
              <a:t>dalam</a:t>
            </a:r>
            <a:r>
              <a:rPr lang="en-ID" sz="1200" dirty="0">
                <a:solidFill>
                  <a:schemeClr val="dk1"/>
                </a:solidFill>
              </a:rPr>
              <a:t> </a:t>
            </a:r>
            <a:r>
              <a:rPr lang="en-ID" sz="1200" dirty="0" err="1">
                <a:solidFill>
                  <a:schemeClr val="dk1"/>
                </a:solidFill>
              </a:rPr>
              <a:t>hal</a:t>
            </a:r>
            <a:r>
              <a:rPr lang="en-ID" sz="1200" dirty="0">
                <a:solidFill>
                  <a:schemeClr val="dk1"/>
                </a:solidFill>
              </a:rPr>
              <a:t> </a:t>
            </a:r>
            <a:r>
              <a:rPr lang="en-ID" sz="1200" dirty="0" err="1">
                <a:solidFill>
                  <a:schemeClr val="dk1"/>
                </a:solidFill>
              </a:rPr>
              <a:t>ini</a:t>
            </a:r>
            <a:r>
              <a:rPr lang="en-ID" sz="1200" dirty="0">
                <a:solidFill>
                  <a:schemeClr val="dk1"/>
                </a:solidFill>
              </a:rPr>
              <a:t> </a:t>
            </a:r>
            <a:r>
              <a:rPr lang="en-ID" sz="1200" dirty="0" err="1">
                <a:solidFill>
                  <a:schemeClr val="dk1"/>
                </a:solidFill>
              </a:rPr>
              <a:t>nilai</a:t>
            </a:r>
            <a:r>
              <a:rPr lang="en-ID" sz="1200" dirty="0">
                <a:solidFill>
                  <a:schemeClr val="dk1"/>
                </a:solidFill>
              </a:rPr>
              <a:t> </a:t>
            </a:r>
            <a:r>
              <a:rPr lang="en-ID" sz="1200" dirty="0" err="1">
                <a:solidFill>
                  <a:schemeClr val="dk1"/>
                </a:solidFill>
              </a:rPr>
              <a:t>ini</a:t>
            </a:r>
            <a:r>
              <a:rPr lang="en-ID" sz="1200" dirty="0">
                <a:solidFill>
                  <a:schemeClr val="dk1"/>
                </a:solidFill>
              </a:rPr>
              <a:t> </a:t>
            </a:r>
            <a:r>
              <a:rPr lang="en-ID" sz="1200" dirty="0" err="1">
                <a:solidFill>
                  <a:schemeClr val="dk1"/>
                </a:solidFill>
              </a:rPr>
              <a:t>akan</a:t>
            </a:r>
            <a:r>
              <a:rPr lang="en-ID" sz="1200" dirty="0">
                <a:solidFill>
                  <a:schemeClr val="dk1"/>
                </a:solidFill>
              </a:rPr>
              <a:t> </a:t>
            </a:r>
            <a:r>
              <a:rPr lang="en-ID" sz="1200" dirty="0" err="1">
                <a:solidFill>
                  <a:schemeClr val="dk1"/>
                </a:solidFill>
              </a:rPr>
              <a:t>diganti</a:t>
            </a:r>
            <a:r>
              <a:rPr lang="en-ID" sz="1200" dirty="0">
                <a:solidFill>
                  <a:schemeClr val="dk1"/>
                </a:solidFill>
              </a:rPr>
              <a:t> </a:t>
            </a:r>
            <a:r>
              <a:rPr lang="en-ID" sz="1200" dirty="0" err="1">
                <a:solidFill>
                  <a:schemeClr val="dk1"/>
                </a:solidFill>
              </a:rPr>
              <a:t>dengan</a:t>
            </a:r>
            <a:r>
              <a:rPr lang="en-ID" sz="1200" dirty="0">
                <a:solidFill>
                  <a:schemeClr val="dk1"/>
                </a:solidFill>
              </a:rPr>
              <a:t> '</a:t>
            </a:r>
            <a:r>
              <a:rPr lang="en-ID" sz="1200" dirty="0" err="1">
                <a:solidFill>
                  <a:schemeClr val="dk1"/>
                </a:solidFill>
              </a:rPr>
              <a:t>Lainnya</a:t>
            </a:r>
            <a:r>
              <a:rPr lang="en-ID" sz="1200" dirty="0">
                <a:solidFill>
                  <a:schemeClr val="dk1"/>
                </a:solidFill>
              </a:rPr>
              <a:t>'.</a:t>
            </a:r>
          </a:p>
        </p:txBody>
      </p:sp>
      <p:sp>
        <p:nvSpPr>
          <p:cNvPr id="4" name="Google Shape;114;p27">
            <a:extLst>
              <a:ext uri="{FF2B5EF4-FFF2-40B4-BE49-F238E27FC236}">
                <a16:creationId xmlns:a16="http://schemas.microsoft.com/office/drawing/2014/main" id="{A66AC9E6-D443-3D43-8E1B-C40A472DD2E0}"/>
              </a:ext>
            </a:extLst>
          </p:cNvPr>
          <p:cNvSpPr txBox="1">
            <a:spLocks/>
          </p:cNvSpPr>
          <p:nvPr/>
        </p:nvSpPr>
        <p:spPr>
          <a:xfrm>
            <a:off x="311700" y="1488096"/>
            <a:ext cx="2601020"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Kolom </a:t>
            </a:r>
            <a:r>
              <a:rPr lang="en-US" sz="1500" b="1" dirty="0" err="1">
                <a:solidFill>
                  <a:schemeClr val="dk1"/>
                </a:solidFill>
              </a:rPr>
              <a:t>AlasanResign</a:t>
            </a:r>
            <a:endParaRPr lang="en-US" sz="1500" b="1" dirty="0">
              <a:solidFill>
                <a:schemeClr val="dk1"/>
              </a:solidFill>
            </a:endParaRPr>
          </a:p>
          <a:p>
            <a:pPr marL="133350" indent="0">
              <a:buClr>
                <a:schemeClr val="dk1"/>
              </a:buClr>
              <a:buSzPts val="1500"/>
              <a:buNone/>
            </a:pPr>
            <a:endParaRPr lang="en-ID" sz="1500" dirty="0">
              <a:solidFill>
                <a:schemeClr val="dk1"/>
              </a:solidFill>
            </a:endParaRPr>
          </a:p>
        </p:txBody>
      </p:sp>
      <p:pic>
        <p:nvPicPr>
          <p:cNvPr id="6" name="Picture 5">
            <a:extLst>
              <a:ext uri="{FF2B5EF4-FFF2-40B4-BE49-F238E27FC236}">
                <a16:creationId xmlns:a16="http://schemas.microsoft.com/office/drawing/2014/main" id="{58305728-18F8-A19A-9707-2E707F7FC52C}"/>
              </a:ext>
            </a:extLst>
          </p:cNvPr>
          <p:cNvPicPr>
            <a:picLocks noChangeAspect="1"/>
          </p:cNvPicPr>
          <p:nvPr/>
        </p:nvPicPr>
        <p:blipFill>
          <a:blip r:embed="rId4"/>
          <a:stretch>
            <a:fillRect/>
          </a:stretch>
        </p:blipFill>
        <p:spPr>
          <a:xfrm>
            <a:off x="521445" y="1905784"/>
            <a:ext cx="2181529" cy="2143424"/>
          </a:xfrm>
          <a:prstGeom prst="rect">
            <a:avLst/>
          </a:prstGeom>
        </p:spPr>
      </p:pic>
    </p:spTree>
    <p:extLst>
      <p:ext uri="{BB962C8B-B14F-4D97-AF65-F5344CB8AC3E}">
        <p14:creationId xmlns:p14="http://schemas.microsoft.com/office/powerpoint/2010/main" val="346402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2" name="Google Shape;115;p27">
            <a:extLst>
              <a:ext uri="{FF2B5EF4-FFF2-40B4-BE49-F238E27FC236}">
                <a16:creationId xmlns:a16="http://schemas.microsoft.com/office/drawing/2014/main" id="{214CA6A7-389D-47CA-07AC-DBEEE6B1E9E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114;p27">
            <a:extLst>
              <a:ext uri="{FF2B5EF4-FFF2-40B4-BE49-F238E27FC236}">
                <a16:creationId xmlns:a16="http://schemas.microsoft.com/office/drawing/2014/main" id="{ABDDBE78-AAD3-0725-34DD-D805A8ADD049}"/>
              </a:ext>
            </a:extLst>
          </p:cNvPr>
          <p:cNvSpPr txBox="1">
            <a:spLocks/>
          </p:cNvSpPr>
          <p:nvPr/>
        </p:nvSpPr>
        <p:spPr>
          <a:xfrm>
            <a:off x="0" y="3826379"/>
            <a:ext cx="3741012" cy="1467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Dari </a:t>
            </a:r>
            <a:r>
              <a:rPr lang="en-ID" sz="1000" dirty="0" err="1">
                <a:solidFill>
                  <a:schemeClr val="dk1"/>
                </a:solidFill>
              </a:rPr>
              <a:t>nilai</a:t>
            </a:r>
            <a:r>
              <a:rPr lang="en-ID" sz="1000" dirty="0">
                <a:solidFill>
                  <a:schemeClr val="dk1"/>
                </a:solidFill>
              </a:rPr>
              <a:t> yang </a:t>
            </a:r>
            <a:r>
              <a:rPr lang="en-ID" sz="1000" dirty="0" err="1">
                <a:solidFill>
                  <a:schemeClr val="dk1"/>
                </a:solidFill>
              </a:rPr>
              <a:t>ada</a:t>
            </a:r>
            <a:r>
              <a:rPr lang="en-ID" sz="1000" dirty="0">
                <a:solidFill>
                  <a:schemeClr val="dk1"/>
                </a:solidFill>
              </a:rPr>
              <a:t> pada </a:t>
            </a:r>
            <a:r>
              <a:rPr lang="en-ID" sz="1000" dirty="0" err="1">
                <a:solidFill>
                  <a:schemeClr val="dk1"/>
                </a:solidFill>
              </a:rPr>
              <a:t>kolom</a:t>
            </a:r>
            <a:r>
              <a:rPr lang="en-ID" sz="1000" dirty="0">
                <a:solidFill>
                  <a:schemeClr val="dk1"/>
                </a:solidFill>
              </a:rPr>
              <a:t> `</a:t>
            </a:r>
            <a:r>
              <a:rPr lang="en-ID" sz="1000" dirty="0" err="1">
                <a:solidFill>
                  <a:schemeClr val="dk1"/>
                </a:solidFill>
              </a:rPr>
              <a:t>JumlahKetidakhadiran</a:t>
            </a:r>
            <a:r>
              <a:rPr lang="en-ID" sz="1000" dirty="0">
                <a:solidFill>
                  <a:schemeClr val="dk1"/>
                </a:solidFill>
              </a:rPr>
              <a:t>` </a:t>
            </a:r>
            <a:r>
              <a:rPr lang="en-ID" sz="1000" dirty="0" err="1">
                <a:solidFill>
                  <a:schemeClr val="dk1"/>
                </a:solidFill>
              </a:rPr>
              <a:t>tidak</a:t>
            </a:r>
            <a:r>
              <a:rPr lang="en-ID" sz="1000" dirty="0">
                <a:solidFill>
                  <a:schemeClr val="dk1"/>
                </a:solidFill>
              </a:rPr>
              <a:t> </a:t>
            </a:r>
            <a:r>
              <a:rPr lang="en-ID" sz="1000" dirty="0" err="1">
                <a:solidFill>
                  <a:schemeClr val="dk1"/>
                </a:solidFill>
              </a:rPr>
              <a:t>terdapat</a:t>
            </a:r>
            <a:r>
              <a:rPr lang="en-ID" sz="1000" dirty="0">
                <a:solidFill>
                  <a:schemeClr val="dk1"/>
                </a:solidFill>
              </a:rPr>
              <a:t> </a:t>
            </a:r>
            <a:r>
              <a:rPr lang="en-ID" sz="1000" dirty="0" err="1">
                <a:solidFill>
                  <a:schemeClr val="dk1"/>
                </a:solidFill>
              </a:rPr>
              <a:t>nilai</a:t>
            </a:r>
            <a:r>
              <a:rPr lang="en-ID" sz="1000" dirty="0">
                <a:solidFill>
                  <a:schemeClr val="dk1"/>
                </a:solidFill>
              </a:rPr>
              <a:t> 0. Oleh </a:t>
            </a:r>
            <a:r>
              <a:rPr lang="en-ID" sz="1000" dirty="0" err="1">
                <a:solidFill>
                  <a:schemeClr val="dk1"/>
                </a:solidFill>
              </a:rPr>
              <a:t>karena</a:t>
            </a:r>
            <a:r>
              <a:rPr lang="en-ID" sz="1000" dirty="0">
                <a:solidFill>
                  <a:schemeClr val="dk1"/>
                </a:solidFill>
              </a:rPr>
              <a:t> </a:t>
            </a:r>
            <a:r>
              <a:rPr lang="en-ID" sz="1000" dirty="0" err="1">
                <a:solidFill>
                  <a:schemeClr val="dk1"/>
                </a:solidFill>
              </a:rPr>
              <a:t>itu</a:t>
            </a:r>
            <a:r>
              <a:rPr lang="en-ID" sz="1000" dirty="0">
                <a:solidFill>
                  <a:schemeClr val="dk1"/>
                </a:solidFill>
              </a:rPr>
              <a:t>, </a:t>
            </a:r>
            <a:r>
              <a:rPr lang="en-ID" sz="1000" dirty="0" err="1">
                <a:solidFill>
                  <a:schemeClr val="dk1"/>
                </a:solidFill>
              </a:rPr>
              <a:t>diasumsikan</a:t>
            </a:r>
            <a:r>
              <a:rPr lang="en-ID" sz="1000" dirty="0">
                <a:solidFill>
                  <a:schemeClr val="dk1"/>
                </a:solidFill>
              </a:rPr>
              <a:t> </a:t>
            </a:r>
            <a:r>
              <a:rPr lang="en-ID" sz="1000" dirty="0" err="1">
                <a:solidFill>
                  <a:schemeClr val="dk1"/>
                </a:solidFill>
              </a:rPr>
              <a:t>bahwa</a:t>
            </a:r>
            <a:r>
              <a:rPr lang="en-ID" sz="1000" dirty="0">
                <a:solidFill>
                  <a:schemeClr val="dk1"/>
                </a:solidFill>
              </a:rPr>
              <a:t> missing value pada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menandakan</a:t>
            </a:r>
            <a:r>
              <a:rPr lang="en-ID" sz="1000" dirty="0">
                <a:solidFill>
                  <a:schemeClr val="dk1"/>
                </a:solidFill>
              </a:rPr>
              <a:t> </a:t>
            </a:r>
            <a:r>
              <a:rPr lang="en-ID" sz="1000" dirty="0" err="1">
                <a:solidFill>
                  <a:schemeClr val="dk1"/>
                </a:solidFill>
              </a:rPr>
              <a:t>bahwa</a:t>
            </a:r>
            <a:r>
              <a:rPr lang="en-ID" sz="1000" dirty="0">
                <a:solidFill>
                  <a:schemeClr val="dk1"/>
                </a:solidFill>
              </a:rPr>
              <a:t> </a:t>
            </a:r>
            <a:r>
              <a:rPr lang="en-ID" sz="1000" dirty="0" err="1">
                <a:solidFill>
                  <a:schemeClr val="dk1"/>
                </a:solidFill>
              </a:rPr>
              <a:t>karyawan</a:t>
            </a:r>
            <a:r>
              <a:rPr lang="en-ID" sz="1000" dirty="0">
                <a:solidFill>
                  <a:schemeClr val="dk1"/>
                </a:solidFill>
              </a:rPr>
              <a:t> </a:t>
            </a:r>
            <a:r>
              <a:rPr lang="en-ID" sz="1000" dirty="0" err="1">
                <a:solidFill>
                  <a:schemeClr val="dk1"/>
                </a:solidFill>
              </a:rPr>
              <a:t>tersebut</a:t>
            </a:r>
            <a:r>
              <a:rPr lang="en-ID" sz="1000" dirty="0">
                <a:solidFill>
                  <a:schemeClr val="dk1"/>
                </a:solidFill>
              </a:rPr>
              <a:t> </a:t>
            </a:r>
            <a:r>
              <a:rPr lang="en-ID" sz="1000" dirty="0" err="1">
                <a:solidFill>
                  <a:schemeClr val="dk1"/>
                </a:solidFill>
              </a:rPr>
              <a:t>selalu</a:t>
            </a:r>
            <a:r>
              <a:rPr lang="en-ID" sz="1000" dirty="0">
                <a:solidFill>
                  <a:schemeClr val="dk1"/>
                </a:solidFill>
              </a:rPr>
              <a:t> </a:t>
            </a:r>
            <a:r>
              <a:rPr lang="en-ID" sz="1000" dirty="0" err="1">
                <a:solidFill>
                  <a:schemeClr val="dk1"/>
                </a:solidFill>
              </a:rPr>
              <a:t>hadir</a:t>
            </a:r>
            <a:r>
              <a:rPr lang="en-ID" sz="1000" dirty="0">
                <a:solidFill>
                  <a:schemeClr val="dk1"/>
                </a:solidFill>
              </a:rPr>
              <a:t>. </a:t>
            </a:r>
            <a:r>
              <a:rPr lang="en-ID" sz="1000" dirty="0" err="1">
                <a:solidFill>
                  <a:schemeClr val="dk1"/>
                </a:solidFill>
              </a:rPr>
              <a:t>Sehingga</a:t>
            </a:r>
            <a:r>
              <a:rPr lang="en-ID" sz="1000" dirty="0">
                <a:solidFill>
                  <a:schemeClr val="dk1"/>
                </a:solidFill>
              </a:rPr>
              <a:t> pada </a:t>
            </a:r>
            <a:r>
              <a:rPr lang="en-ID" sz="1000" dirty="0" err="1">
                <a:solidFill>
                  <a:schemeClr val="dk1"/>
                </a:solidFill>
              </a:rPr>
              <a:t>tahap</a:t>
            </a:r>
            <a:r>
              <a:rPr lang="en-ID" sz="1000" dirty="0">
                <a:solidFill>
                  <a:schemeClr val="dk1"/>
                </a:solidFill>
              </a:rPr>
              <a:t> </a:t>
            </a:r>
            <a:r>
              <a:rPr lang="en-ID" sz="1000" dirty="0" err="1">
                <a:solidFill>
                  <a:schemeClr val="dk1"/>
                </a:solidFill>
              </a:rPr>
              <a:t>selanjutnya</a:t>
            </a:r>
            <a:r>
              <a:rPr lang="en-ID" sz="1000" dirty="0">
                <a:solidFill>
                  <a:schemeClr val="dk1"/>
                </a:solidFill>
              </a:rPr>
              <a:t> missing value pada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akan</a:t>
            </a:r>
            <a:r>
              <a:rPr lang="en-ID" sz="1000" dirty="0">
                <a:solidFill>
                  <a:schemeClr val="dk1"/>
                </a:solidFill>
              </a:rPr>
              <a:t> </a:t>
            </a:r>
            <a:r>
              <a:rPr lang="en-ID" sz="1000" dirty="0" err="1">
                <a:solidFill>
                  <a:schemeClr val="dk1"/>
                </a:solidFill>
              </a:rPr>
              <a:t>diisi</a:t>
            </a:r>
            <a:r>
              <a:rPr lang="en-ID" sz="1000" dirty="0">
                <a:solidFill>
                  <a:schemeClr val="dk1"/>
                </a:solidFill>
              </a:rPr>
              <a:t> </a:t>
            </a:r>
            <a:r>
              <a:rPr lang="en-ID" sz="1000" dirty="0" err="1">
                <a:solidFill>
                  <a:schemeClr val="dk1"/>
                </a:solidFill>
              </a:rPr>
              <a:t>dengan</a:t>
            </a:r>
            <a:r>
              <a:rPr lang="en-ID" sz="1000" dirty="0">
                <a:solidFill>
                  <a:schemeClr val="dk1"/>
                </a:solidFill>
              </a:rPr>
              <a:t> </a:t>
            </a:r>
            <a:r>
              <a:rPr lang="en-ID" sz="1000" dirty="0" err="1">
                <a:solidFill>
                  <a:schemeClr val="dk1"/>
                </a:solidFill>
              </a:rPr>
              <a:t>nilai</a:t>
            </a:r>
            <a:r>
              <a:rPr lang="en-ID" sz="1000" dirty="0">
                <a:solidFill>
                  <a:schemeClr val="dk1"/>
                </a:solidFill>
              </a:rPr>
              <a:t> 0.</a:t>
            </a:r>
          </a:p>
        </p:txBody>
      </p:sp>
      <p:sp>
        <p:nvSpPr>
          <p:cNvPr id="4" name="Google Shape;114;p27">
            <a:extLst>
              <a:ext uri="{FF2B5EF4-FFF2-40B4-BE49-F238E27FC236}">
                <a16:creationId xmlns:a16="http://schemas.microsoft.com/office/drawing/2014/main" id="{A66AC9E6-D443-3D43-8E1B-C40A472DD2E0}"/>
              </a:ext>
            </a:extLst>
          </p:cNvPr>
          <p:cNvSpPr txBox="1">
            <a:spLocks/>
          </p:cNvSpPr>
          <p:nvPr/>
        </p:nvSpPr>
        <p:spPr>
          <a:xfrm>
            <a:off x="187426" y="568134"/>
            <a:ext cx="3007234" cy="530577"/>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Kolom </a:t>
            </a:r>
            <a:r>
              <a:rPr lang="en-US" sz="1500" b="1" dirty="0" err="1">
                <a:solidFill>
                  <a:schemeClr val="dk1"/>
                </a:solidFill>
              </a:rPr>
              <a:t>JumlahKetidakhadiran</a:t>
            </a:r>
            <a:endParaRPr lang="en-US" sz="1500" b="1" dirty="0">
              <a:solidFill>
                <a:schemeClr val="dk1"/>
              </a:solidFill>
            </a:endParaRPr>
          </a:p>
          <a:p>
            <a:pPr marL="133350" indent="0">
              <a:buClr>
                <a:schemeClr val="dk1"/>
              </a:buClr>
              <a:buSzPts val="1500"/>
              <a:buNone/>
            </a:pPr>
            <a:endParaRPr lang="en-ID" sz="1500" dirty="0">
              <a:solidFill>
                <a:schemeClr val="dk1"/>
              </a:solidFill>
            </a:endParaRPr>
          </a:p>
        </p:txBody>
      </p:sp>
      <p:pic>
        <p:nvPicPr>
          <p:cNvPr id="7" name="Picture 6">
            <a:extLst>
              <a:ext uri="{FF2B5EF4-FFF2-40B4-BE49-F238E27FC236}">
                <a16:creationId xmlns:a16="http://schemas.microsoft.com/office/drawing/2014/main" id="{7B200863-7074-3EFD-685D-AD6E66CADCE0}"/>
              </a:ext>
            </a:extLst>
          </p:cNvPr>
          <p:cNvPicPr>
            <a:picLocks noChangeAspect="1"/>
          </p:cNvPicPr>
          <p:nvPr/>
        </p:nvPicPr>
        <p:blipFill>
          <a:blip r:embed="rId4"/>
          <a:stretch>
            <a:fillRect/>
          </a:stretch>
        </p:blipFill>
        <p:spPr>
          <a:xfrm>
            <a:off x="823847" y="978454"/>
            <a:ext cx="1954989" cy="2847925"/>
          </a:xfrm>
          <a:prstGeom prst="rect">
            <a:avLst/>
          </a:prstGeom>
        </p:spPr>
      </p:pic>
      <p:sp>
        <p:nvSpPr>
          <p:cNvPr id="10" name="Google Shape;114;p27">
            <a:extLst>
              <a:ext uri="{FF2B5EF4-FFF2-40B4-BE49-F238E27FC236}">
                <a16:creationId xmlns:a16="http://schemas.microsoft.com/office/drawing/2014/main" id="{8DDE0326-6C7B-6552-576D-EDF1955130C6}"/>
              </a:ext>
            </a:extLst>
          </p:cNvPr>
          <p:cNvSpPr txBox="1">
            <a:spLocks/>
          </p:cNvSpPr>
          <p:nvPr/>
        </p:nvSpPr>
        <p:spPr>
          <a:xfrm>
            <a:off x="4318000" y="617209"/>
            <a:ext cx="3007234" cy="530577"/>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Kolom </a:t>
            </a:r>
            <a:r>
              <a:rPr lang="en-US" sz="1500" b="1" dirty="0" err="1">
                <a:solidFill>
                  <a:schemeClr val="dk1"/>
                </a:solidFill>
              </a:rPr>
              <a:t>SkorKepuasanPegawai</a:t>
            </a:r>
            <a:endParaRPr lang="en-US" sz="1500" b="1" dirty="0">
              <a:solidFill>
                <a:schemeClr val="dk1"/>
              </a:solidFill>
            </a:endParaRPr>
          </a:p>
          <a:p>
            <a:pPr marL="133350" indent="0">
              <a:buClr>
                <a:schemeClr val="dk1"/>
              </a:buClr>
              <a:buSzPts val="1500"/>
              <a:buNone/>
            </a:pPr>
            <a:endParaRPr lang="en-ID" sz="1500" dirty="0">
              <a:solidFill>
                <a:schemeClr val="dk1"/>
              </a:solidFill>
            </a:endParaRPr>
          </a:p>
        </p:txBody>
      </p:sp>
      <p:pic>
        <p:nvPicPr>
          <p:cNvPr id="12" name="Picture 11">
            <a:extLst>
              <a:ext uri="{FF2B5EF4-FFF2-40B4-BE49-F238E27FC236}">
                <a16:creationId xmlns:a16="http://schemas.microsoft.com/office/drawing/2014/main" id="{BE68571C-A5F1-E275-A52D-E0947E2B2198}"/>
              </a:ext>
            </a:extLst>
          </p:cNvPr>
          <p:cNvPicPr>
            <a:picLocks noChangeAspect="1"/>
          </p:cNvPicPr>
          <p:nvPr/>
        </p:nvPicPr>
        <p:blipFill>
          <a:blip r:embed="rId5"/>
          <a:stretch>
            <a:fillRect/>
          </a:stretch>
        </p:blipFill>
        <p:spPr>
          <a:xfrm>
            <a:off x="5415576" y="1204470"/>
            <a:ext cx="2734057" cy="1162212"/>
          </a:xfrm>
          <a:prstGeom prst="rect">
            <a:avLst/>
          </a:prstGeom>
        </p:spPr>
      </p:pic>
      <p:sp>
        <p:nvSpPr>
          <p:cNvPr id="13" name="Google Shape;114;p27">
            <a:extLst>
              <a:ext uri="{FF2B5EF4-FFF2-40B4-BE49-F238E27FC236}">
                <a16:creationId xmlns:a16="http://schemas.microsoft.com/office/drawing/2014/main" id="{682243F1-69BF-B3A1-BAFE-BC61784C6EA9}"/>
              </a:ext>
            </a:extLst>
          </p:cNvPr>
          <p:cNvSpPr txBox="1">
            <a:spLocks/>
          </p:cNvSpPr>
          <p:nvPr/>
        </p:nvSpPr>
        <p:spPr>
          <a:xfrm>
            <a:off x="4674111" y="3222015"/>
            <a:ext cx="4216990" cy="1467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Dari </a:t>
            </a:r>
            <a:r>
              <a:rPr lang="en-ID" sz="1000" dirty="0" err="1">
                <a:solidFill>
                  <a:schemeClr val="dk1"/>
                </a:solidFill>
              </a:rPr>
              <a:t>informasi</a:t>
            </a:r>
            <a:r>
              <a:rPr lang="en-ID" sz="1000" dirty="0">
                <a:solidFill>
                  <a:schemeClr val="dk1"/>
                </a:solidFill>
              </a:rPr>
              <a:t> </a:t>
            </a:r>
            <a:r>
              <a:rPr lang="en-ID" sz="1000" dirty="0" err="1">
                <a:solidFill>
                  <a:schemeClr val="dk1"/>
                </a:solidFill>
              </a:rPr>
              <a:t>diatas</a:t>
            </a:r>
            <a:r>
              <a:rPr lang="en-ID" sz="1000" dirty="0">
                <a:solidFill>
                  <a:schemeClr val="dk1"/>
                </a:solidFill>
              </a:rPr>
              <a:t> </a:t>
            </a:r>
            <a:r>
              <a:rPr lang="en-ID" sz="1000" dirty="0" err="1">
                <a:solidFill>
                  <a:schemeClr val="dk1"/>
                </a:solidFill>
              </a:rPr>
              <a:t>didapatakan</a:t>
            </a:r>
            <a:r>
              <a:rPr lang="en-ID" sz="1000" dirty="0">
                <a:solidFill>
                  <a:schemeClr val="dk1"/>
                </a:solidFill>
              </a:rPr>
              <a:t> </a:t>
            </a:r>
            <a:r>
              <a:rPr lang="en-ID" sz="1000" dirty="0" err="1">
                <a:solidFill>
                  <a:schemeClr val="dk1"/>
                </a:solidFill>
              </a:rPr>
              <a:t>bahwa</a:t>
            </a:r>
            <a:r>
              <a:rPr lang="en-ID" sz="1000" dirty="0">
                <a:solidFill>
                  <a:schemeClr val="dk1"/>
                </a:solidFill>
              </a:rPr>
              <a:t> 4 </a:t>
            </a:r>
            <a:r>
              <a:rPr lang="en-ID" sz="1000" dirty="0" err="1">
                <a:solidFill>
                  <a:schemeClr val="dk1"/>
                </a:solidFill>
              </a:rPr>
              <a:t>dari</a:t>
            </a:r>
            <a:r>
              <a:rPr lang="en-ID" sz="1000" dirty="0">
                <a:solidFill>
                  <a:schemeClr val="dk1"/>
                </a:solidFill>
              </a:rPr>
              <a:t> 5 missing value yang </a:t>
            </a:r>
            <a:r>
              <a:rPr lang="en-ID" sz="1000" dirty="0" err="1">
                <a:solidFill>
                  <a:schemeClr val="dk1"/>
                </a:solidFill>
              </a:rPr>
              <a:t>terdapat</a:t>
            </a:r>
            <a:r>
              <a:rPr lang="en-ID" sz="1000" dirty="0">
                <a:solidFill>
                  <a:schemeClr val="dk1"/>
                </a:solidFill>
              </a:rPr>
              <a:t> pada </a:t>
            </a:r>
            <a:r>
              <a:rPr lang="en-ID" sz="1000" dirty="0" err="1">
                <a:solidFill>
                  <a:schemeClr val="dk1"/>
                </a:solidFill>
              </a:rPr>
              <a:t>kolom</a:t>
            </a:r>
            <a:r>
              <a:rPr lang="en-ID" sz="1000" dirty="0">
                <a:solidFill>
                  <a:schemeClr val="dk1"/>
                </a:solidFill>
              </a:rPr>
              <a:t> `</a:t>
            </a:r>
            <a:r>
              <a:rPr lang="en-ID" sz="1000" dirty="0" err="1">
                <a:solidFill>
                  <a:schemeClr val="dk1"/>
                </a:solidFill>
              </a:rPr>
              <a:t>SkorKepuasanPegawai</a:t>
            </a:r>
            <a:r>
              <a:rPr lang="en-ID" sz="1000" dirty="0">
                <a:solidFill>
                  <a:schemeClr val="dk1"/>
                </a:solidFill>
              </a:rPr>
              <a:t>` </a:t>
            </a:r>
            <a:r>
              <a:rPr lang="en-ID" sz="1000" dirty="0" err="1">
                <a:solidFill>
                  <a:schemeClr val="dk1"/>
                </a:solidFill>
              </a:rPr>
              <a:t>merupakan</a:t>
            </a:r>
            <a:r>
              <a:rPr lang="en-ID" sz="1000" dirty="0">
                <a:solidFill>
                  <a:schemeClr val="dk1"/>
                </a:solidFill>
              </a:rPr>
              <a:t> </a:t>
            </a:r>
            <a:r>
              <a:rPr lang="en-ID" sz="1000" dirty="0" err="1">
                <a:solidFill>
                  <a:schemeClr val="dk1"/>
                </a:solidFill>
              </a:rPr>
              <a:t>karyawan</a:t>
            </a:r>
            <a:r>
              <a:rPr lang="en-ID" sz="1000" dirty="0">
                <a:solidFill>
                  <a:schemeClr val="dk1"/>
                </a:solidFill>
              </a:rPr>
              <a:t> yang </a:t>
            </a:r>
            <a:r>
              <a:rPr lang="en-ID" sz="1000" dirty="0" err="1">
                <a:solidFill>
                  <a:schemeClr val="dk1"/>
                </a:solidFill>
              </a:rPr>
              <a:t>masih</a:t>
            </a:r>
            <a:r>
              <a:rPr lang="en-ID" sz="1000" dirty="0">
                <a:solidFill>
                  <a:schemeClr val="dk1"/>
                </a:solidFill>
              </a:rPr>
              <a:t> </a:t>
            </a:r>
            <a:r>
              <a:rPr lang="en-ID" sz="1000" dirty="0" err="1">
                <a:solidFill>
                  <a:schemeClr val="dk1"/>
                </a:solidFill>
              </a:rPr>
              <a:t>bekerja</a:t>
            </a:r>
            <a:r>
              <a:rPr lang="en-ID" sz="1000" dirty="0">
                <a:solidFill>
                  <a:schemeClr val="dk1"/>
                </a:solidFill>
              </a:rPr>
              <a:t>. </a:t>
            </a:r>
            <a:r>
              <a:rPr lang="en-ID" sz="1000" dirty="0" err="1">
                <a:solidFill>
                  <a:schemeClr val="dk1"/>
                </a:solidFill>
              </a:rPr>
              <a:t>Sehingga</a:t>
            </a:r>
            <a:r>
              <a:rPr lang="en-ID" sz="1000" dirty="0">
                <a:solidFill>
                  <a:schemeClr val="dk1"/>
                </a:solidFill>
              </a:rPr>
              <a:t> </a:t>
            </a:r>
            <a:r>
              <a:rPr lang="en-ID" sz="1000" dirty="0" err="1">
                <a:solidFill>
                  <a:schemeClr val="dk1"/>
                </a:solidFill>
              </a:rPr>
              <a:t>untuk</a:t>
            </a:r>
            <a:r>
              <a:rPr lang="en-ID" sz="1000" dirty="0">
                <a:solidFill>
                  <a:schemeClr val="dk1"/>
                </a:solidFill>
              </a:rPr>
              <a:t> handle missing value pada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diasumsikan</a:t>
            </a:r>
            <a:r>
              <a:rPr lang="en-ID" sz="1000" dirty="0">
                <a:solidFill>
                  <a:schemeClr val="dk1"/>
                </a:solidFill>
              </a:rPr>
              <a:t> </a:t>
            </a:r>
            <a:r>
              <a:rPr lang="en-ID" sz="1000" dirty="0" err="1">
                <a:solidFill>
                  <a:schemeClr val="dk1"/>
                </a:solidFill>
              </a:rPr>
              <a:t>bahwa</a:t>
            </a:r>
            <a:r>
              <a:rPr lang="en-ID" sz="1000" dirty="0">
                <a:solidFill>
                  <a:schemeClr val="dk1"/>
                </a:solidFill>
              </a:rPr>
              <a:t> </a:t>
            </a:r>
            <a:r>
              <a:rPr lang="en-ID" sz="1000" dirty="0" err="1">
                <a:solidFill>
                  <a:schemeClr val="dk1"/>
                </a:solidFill>
              </a:rPr>
              <a:t>Skow</a:t>
            </a:r>
            <a:r>
              <a:rPr lang="en-ID" sz="1000" dirty="0">
                <a:solidFill>
                  <a:schemeClr val="dk1"/>
                </a:solidFill>
              </a:rPr>
              <a:t> </a:t>
            </a:r>
            <a:r>
              <a:rPr lang="en-ID" sz="1000" dirty="0" err="1">
                <a:solidFill>
                  <a:schemeClr val="dk1"/>
                </a:solidFill>
              </a:rPr>
              <a:t>Kepuasan</a:t>
            </a:r>
            <a:r>
              <a:rPr lang="en-ID" sz="1000" dirty="0">
                <a:solidFill>
                  <a:schemeClr val="dk1"/>
                </a:solidFill>
              </a:rPr>
              <a:t> </a:t>
            </a:r>
            <a:r>
              <a:rPr lang="en-ID" sz="1000" dirty="0" err="1">
                <a:solidFill>
                  <a:schemeClr val="dk1"/>
                </a:solidFill>
              </a:rPr>
              <a:t>Pegawa</a:t>
            </a:r>
            <a:r>
              <a:rPr lang="en-ID" sz="1000" dirty="0">
                <a:solidFill>
                  <a:schemeClr val="dk1"/>
                </a:solidFill>
              </a:rPr>
              <a:t> </a:t>
            </a:r>
            <a:r>
              <a:rPr lang="en-ID" sz="1000" dirty="0" err="1">
                <a:solidFill>
                  <a:schemeClr val="dk1"/>
                </a:solidFill>
              </a:rPr>
              <a:t>berada</a:t>
            </a:r>
            <a:r>
              <a:rPr lang="en-ID" sz="1000" dirty="0">
                <a:solidFill>
                  <a:schemeClr val="dk1"/>
                </a:solidFill>
              </a:rPr>
              <a:t> pada </a:t>
            </a:r>
            <a:r>
              <a:rPr lang="en-ID" sz="1000" dirty="0" err="1">
                <a:solidFill>
                  <a:schemeClr val="dk1"/>
                </a:solidFill>
              </a:rPr>
              <a:t>nilai</a:t>
            </a:r>
            <a:r>
              <a:rPr lang="en-ID" sz="1000" dirty="0">
                <a:solidFill>
                  <a:schemeClr val="dk1"/>
                </a:solidFill>
              </a:rPr>
              <a:t> 3 yang mana </a:t>
            </a:r>
            <a:r>
              <a:rPr lang="en-ID" sz="1000" dirty="0" err="1">
                <a:solidFill>
                  <a:schemeClr val="dk1"/>
                </a:solidFill>
              </a:rPr>
              <a:t>nilai</a:t>
            </a:r>
            <a:r>
              <a:rPr lang="en-ID" sz="1000" dirty="0">
                <a:solidFill>
                  <a:schemeClr val="dk1"/>
                </a:solidFill>
              </a:rPr>
              <a:t> 3 </a:t>
            </a:r>
            <a:r>
              <a:rPr lang="en-ID" sz="1000" dirty="0" err="1">
                <a:solidFill>
                  <a:schemeClr val="dk1"/>
                </a:solidFill>
              </a:rPr>
              <a:t>ini</a:t>
            </a:r>
            <a:r>
              <a:rPr lang="en-ID" sz="1000" dirty="0">
                <a:solidFill>
                  <a:schemeClr val="dk1"/>
                </a:solidFill>
              </a:rPr>
              <a:t> juga </a:t>
            </a:r>
            <a:r>
              <a:rPr lang="en-ID" sz="1000" dirty="0" err="1">
                <a:solidFill>
                  <a:schemeClr val="dk1"/>
                </a:solidFill>
              </a:rPr>
              <a:t>merupakan</a:t>
            </a:r>
            <a:r>
              <a:rPr lang="en-ID" sz="1000" dirty="0">
                <a:solidFill>
                  <a:schemeClr val="dk1"/>
                </a:solidFill>
              </a:rPr>
              <a:t> modus yang </a:t>
            </a:r>
            <a:r>
              <a:rPr lang="en-ID" sz="1000" dirty="0" err="1">
                <a:solidFill>
                  <a:schemeClr val="dk1"/>
                </a:solidFill>
              </a:rPr>
              <a:t>ada</a:t>
            </a:r>
            <a:r>
              <a:rPr lang="en-ID" sz="1000" dirty="0">
                <a:solidFill>
                  <a:schemeClr val="dk1"/>
                </a:solidFill>
              </a:rPr>
              <a:t> pada </a:t>
            </a:r>
            <a:r>
              <a:rPr lang="en-ID" sz="1000" dirty="0" err="1">
                <a:solidFill>
                  <a:schemeClr val="dk1"/>
                </a:solidFill>
              </a:rPr>
              <a:t>kolom</a:t>
            </a:r>
            <a:r>
              <a:rPr lang="en-ID" sz="1000" dirty="0">
                <a:solidFill>
                  <a:schemeClr val="dk1"/>
                </a:solidFill>
              </a:rPr>
              <a:t> `</a:t>
            </a:r>
            <a:r>
              <a:rPr lang="en-ID" sz="1000" dirty="0" err="1">
                <a:solidFill>
                  <a:schemeClr val="dk1"/>
                </a:solidFill>
              </a:rPr>
              <a:t>SkorKepuasanPegawai</a:t>
            </a:r>
            <a:r>
              <a:rPr lang="en-ID" sz="1000" dirty="0">
                <a:solidFill>
                  <a:schemeClr val="dk1"/>
                </a:solidFill>
              </a:rPr>
              <a:t>`.</a:t>
            </a:r>
          </a:p>
        </p:txBody>
      </p:sp>
      <p:pic>
        <p:nvPicPr>
          <p:cNvPr id="15" name="Picture 14">
            <a:extLst>
              <a:ext uri="{FF2B5EF4-FFF2-40B4-BE49-F238E27FC236}">
                <a16:creationId xmlns:a16="http://schemas.microsoft.com/office/drawing/2014/main" id="{115FC8A0-2696-2492-62C2-ED3528427F81}"/>
              </a:ext>
            </a:extLst>
          </p:cNvPr>
          <p:cNvPicPr>
            <a:picLocks noChangeAspect="1"/>
          </p:cNvPicPr>
          <p:nvPr/>
        </p:nvPicPr>
        <p:blipFill>
          <a:blip r:embed="rId6"/>
          <a:stretch>
            <a:fillRect/>
          </a:stretch>
        </p:blipFill>
        <p:spPr>
          <a:xfrm>
            <a:off x="5415577" y="2529459"/>
            <a:ext cx="2734057" cy="634422"/>
          </a:xfrm>
          <a:prstGeom prst="rect">
            <a:avLst/>
          </a:prstGeom>
        </p:spPr>
      </p:pic>
    </p:spTree>
    <p:extLst>
      <p:ext uri="{BB962C8B-B14F-4D97-AF65-F5344CB8AC3E}">
        <p14:creationId xmlns:p14="http://schemas.microsoft.com/office/powerpoint/2010/main" val="249075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2" name="Google Shape;115;p27">
            <a:extLst>
              <a:ext uri="{FF2B5EF4-FFF2-40B4-BE49-F238E27FC236}">
                <a16:creationId xmlns:a16="http://schemas.microsoft.com/office/drawing/2014/main" id="{214CA6A7-389D-47CA-07AC-DBEEE6B1E9E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114;p27">
            <a:extLst>
              <a:ext uri="{FF2B5EF4-FFF2-40B4-BE49-F238E27FC236}">
                <a16:creationId xmlns:a16="http://schemas.microsoft.com/office/drawing/2014/main" id="{ABDDBE78-AAD3-0725-34DD-D805A8ADD049}"/>
              </a:ext>
            </a:extLst>
          </p:cNvPr>
          <p:cNvSpPr txBox="1">
            <a:spLocks/>
          </p:cNvSpPr>
          <p:nvPr/>
        </p:nvSpPr>
        <p:spPr>
          <a:xfrm>
            <a:off x="110087" y="2526598"/>
            <a:ext cx="4011826" cy="871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Dari </a:t>
            </a:r>
            <a:r>
              <a:rPr lang="en-ID" sz="1000" dirty="0" err="1">
                <a:solidFill>
                  <a:schemeClr val="dk1"/>
                </a:solidFill>
              </a:rPr>
              <a:t>informasi</a:t>
            </a:r>
            <a:r>
              <a:rPr lang="en-ID" sz="1000" dirty="0">
                <a:solidFill>
                  <a:schemeClr val="dk1"/>
                </a:solidFill>
              </a:rPr>
              <a:t> </a:t>
            </a:r>
            <a:r>
              <a:rPr lang="en-ID" sz="1000" dirty="0" err="1">
                <a:solidFill>
                  <a:schemeClr val="dk1"/>
                </a:solidFill>
              </a:rPr>
              <a:t>diatas</a:t>
            </a:r>
            <a:r>
              <a:rPr lang="en-ID" sz="1000" dirty="0">
                <a:solidFill>
                  <a:schemeClr val="dk1"/>
                </a:solidFill>
              </a:rPr>
              <a:t> </a:t>
            </a:r>
            <a:r>
              <a:rPr lang="en-ID" sz="1000" dirty="0" err="1">
                <a:solidFill>
                  <a:schemeClr val="dk1"/>
                </a:solidFill>
              </a:rPr>
              <a:t>didapatkan</a:t>
            </a:r>
            <a:r>
              <a:rPr lang="en-ID" sz="1000" dirty="0">
                <a:solidFill>
                  <a:schemeClr val="dk1"/>
                </a:solidFill>
              </a:rPr>
              <a:t> </a:t>
            </a:r>
            <a:r>
              <a:rPr lang="en-ID" sz="1000" dirty="0" err="1">
                <a:solidFill>
                  <a:schemeClr val="dk1"/>
                </a:solidFill>
              </a:rPr>
              <a:t>bahwa</a:t>
            </a:r>
            <a:r>
              <a:rPr lang="en-ID" sz="1000" dirty="0">
                <a:solidFill>
                  <a:schemeClr val="dk1"/>
                </a:solidFill>
              </a:rPr>
              <a:t> </a:t>
            </a:r>
            <a:r>
              <a:rPr lang="en-ID" sz="1000" dirty="0" err="1">
                <a:solidFill>
                  <a:schemeClr val="dk1"/>
                </a:solidFill>
              </a:rPr>
              <a:t>adanya</a:t>
            </a:r>
            <a:r>
              <a:rPr lang="en-ID" sz="1000" dirty="0">
                <a:solidFill>
                  <a:schemeClr val="dk1"/>
                </a:solidFill>
              </a:rPr>
              <a:t> </a:t>
            </a:r>
            <a:r>
              <a:rPr lang="en-ID" sz="1000" dirty="0" err="1">
                <a:solidFill>
                  <a:schemeClr val="dk1"/>
                </a:solidFill>
              </a:rPr>
              <a:t>satu</a:t>
            </a:r>
            <a:r>
              <a:rPr lang="en-ID" sz="1000" dirty="0">
                <a:solidFill>
                  <a:schemeClr val="dk1"/>
                </a:solidFill>
              </a:rPr>
              <a:t> </a:t>
            </a:r>
            <a:r>
              <a:rPr lang="en-ID" sz="1000" dirty="0" err="1">
                <a:solidFill>
                  <a:schemeClr val="dk1"/>
                </a:solidFill>
              </a:rPr>
              <a:t>nilai</a:t>
            </a:r>
            <a:r>
              <a:rPr lang="en-ID" sz="1000" dirty="0">
                <a:solidFill>
                  <a:schemeClr val="dk1"/>
                </a:solidFill>
              </a:rPr>
              <a:t> yang </a:t>
            </a:r>
            <a:r>
              <a:rPr lang="en-ID" sz="1000" dirty="0" err="1">
                <a:solidFill>
                  <a:schemeClr val="dk1"/>
                </a:solidFill>
              </a:rPr>
              <a:t>mendominasi</a:t>
            </a:r>
            <a:r>
              <a:rPr lang="en-ID" sz="1000" dirty="0">
                <a:solidFill>
                  <a:schemeClr val="dk1"/>
                </a:solidFill>
              </a:rPr>
              <a:t> </a:t>
            </a:r>
            <a:r>
              <a:rPr lang="en-ID" sz="1000" dirty="0" err="1">
                <a:solidFill>
                  <a:schemeClr val="dk1"/>
                </a:solidFill>
              </a:rPr>
              <a:t>yaitu</a:t>
            </a:r>
            <a:r>
              <a:rPr lang="en-ID" sz="1000" dirty="0">
                <a:solidFill>
                  <a:schemeClr val="dk1"/>
                </a:solidFill>
              </a:rPr>
              <a:t> </a:t>
            </a:r>
            <a:r>
              <a:rPr lang="en-ID" sz="1000" dirty="0" err="1">
                <a:solidFill>
                  <a:schemeClr val="dk1"/>
                </a:solidFill>
              </a:rPr>
              <a:t>nilai</a:t>
            </a:r>
            <a:r>
              <a:rPr lang="en-ID" sz="1000" dirty="0">
                <a:solidFill>
                  <a:schemeClr val="dk1"/>
                </a:solidFill>
              </a:rPr>
              <a:t> 0 </a:t>
            </a:r>
            <a:r>
              <a:rPr lang="en-ID" sz="1000" dirty="0" err="1">
                <a:solidFill>
                  <a:schemeClr val="dk1"/>
                </a:solidFill>
              </a:rPr>
              <a:t>sehingga</a:t>
            </a:r>
            <a:r>
              <a:rPr lang="en-ID" sz="1000" dirty="0">
                <a:solidFill>
                  <a:schemeClr val="dk1"/>
                </a:solidFill>
              </a:rPr>
              <a:t>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dapat</a:t>
            </a:r>
            <a:r>
              <a:rPr lang="en-ID" sz="1000" dirty="0">
                <a:solidFill>
                  <a:schemeClr val="dk1"/>
                </a:solidFill>
              </a:rPr>
              <a:t> </a:t>
            </a:r>
            <a:r>
              <a:rPr lang="en-ID" sz="1000" dirty="0" err="1">
                <a:solidFill>
                  <a:schemeClr val="dk1"/>
                </a:solidFill>
              </a:rPr>
              <a:t>diisi</a:t>
            </a:r>
            <a:r>
              <a:rPr lang="en-ID" sz="1000" dirty="0">
                <a:solidFill>
                  <a:schemeClr val="dk1"/>
                </a:solidFill>
              </a:rPr>
              <a:t> </a:t>
            </a:r>
            <a:r>
              <a:rPr lang="en-ID" sz="1000" dirty="0" err="1">
                <a:solidFill>
                  <a:schemeClr val="dk1"/>
                </a:solidFill>
              </a:rPr>
              <a:t>dengan</a:t>
            </a:r>
            <a:r>
              <a:rPr lang="en-ID" sz="1000" dirty="0">
                <a:solidFill>
                  <a:schemeClr val="dk1"/>
                </a:solidFill>
              </a:rPr>
              <a:t> </a:t>
            </a:r>
            <a:r>
              <a:rPr lang="en-ID" sz="1000" dirty="0" err="1">
                <a:solidFill>
                  <a:schemeClr val="dk1"/>
                </a:solidFill>
              </a:rPr>
              <a:t>nilai</a:t>
            </a:r>
            <a:r>
              <a:rPr lang="en-ID" sz="1000" dirty="0">
                <a:solidFill>
                  <a:schemeClr val="dk1"/>
                </a:solidFill>
              </a:rPr>
              <a:t> 0. </a:t>
            </a:r>
          </a:p>
        </p:txBody>
      </p:sp>
      <p:sp>
        <p:nvSpPr>
          <p:cNvPr id="4" name="Google Shape;114;p27">
            <a:extLst>
              <a:ext uri="{FF2B5EF4-FFF2-40B4-BE49-F238E27FC236}">
                <a16:creationId xmlns:a16="http://schemas.microsoft.com/office/drawing/2014/main" id="{A66AC9E6-D443-3D43-8E1B-C40A472DD2E0}"/>
              </a:ext>
            </a:extLst>
          </p:cNvPr>
          <p:cNvSpPr txBox="1">
            <a:spLocks/>
          </p:cNvSpPr>
          <p:nvPr/>
        </p:nvSpPr>
        <p:spPr>
          <a:xfrm>
            <a:off x="99490" y="725208"/>
            <a:ext cx="3357285" cy="530577"/>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500" b="1" dirty="0">
                <a:solidFill>
                  <a:schemeClr val="dk1"/>
                </a:solidFill>
              </a:rPr>
              <a:t>Kolom </a:t>
            </a:r>
            <a:r>
              <a:rPr lang="en-US" sz="1500" b="1" dirty="0" err="1">
                <a:solidFill>
                  <a:schemeClr val="dk1"/>
                </a:solidFill>
              </a:rPr>
              <a:t>JumlahKeikutsertaanProjek</a:t>
            </a:r>
            <a:r>
              <a:rPr lang="en-US" sz="1500" b="1" dirty="0">
                <a:solidFill>
                  <a:schemeClr val="dk1"/>
                </a:solidFill>
              </a:rPr>
              <a:t> </a:t>
            </a:r>
            <a:endParaRPr lang="en-ID" sz="1500" dirty="0">
              <a:solidFill>
                <a:schemeClr val="dk1"/>
              </a:solidFill>
            </a:endParaRPr>
          </a:p>
        </p:txBody>
      </p:sp>
      <p:sp>
        <p:nvSpPr>
          <p:cNvPr id="10" name="Google Shape;114;p27">
            <a:extLst>
              <a:ext uri="{FF2B5EF4-FFF2-40B4-BE49-F238E27FC236}">
                <a16:creationId xmlns:a16="http://schemas.microsoft.com/office/drawing/2014/main" id="{8DDE0326-6C7B-6552-576D-EDF1955130C6}"/>
              </a:ext>
            </a:extLst>
          </p:cNvPr>
          <p:cNvSpPr txBox="1">
            <a:spLocks/>
          </p:cNvSpPr>
          <p:nvPr/>
        </p:nvSpPr>
        <p:spPr>
          <a:xfrm>
            <a:off x="4121913" y="702868"/>
            <a:ext cx="4826001"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a:solidFill>
                  <a:schemeClr val="dk1"/>
                </a:solidFill>
              </a:rPr>
              <a:t>Kolom </a:t>
            </a:r>
            <a:r>
              <a:rPr lang="en-US" sz="1200" b="1" dirty="0" err="1">
                <a:solidFill>
                  <a:schemeClr val="dk1"/>
                </a:solidFill>
              </a:rPr>
              <a:t>JumlahKeterlambatanSebulanTerakhir</a:t>
            </a:r>
            <a:endParaRPr lang="en-ID" sz="1200" dirty="0">
              <a:solidFill>
                <a:schemeClr val="dk1"/>
              </a:solidFill>
            </a:endParaRPr>
          </a:p>
        </p:txBody>
      </p:sp>
      <p:sp>
        <p:nvSpPr>
          <p:cNvPr id="13" name="Google Shape;114;p27">
            <a:extLst>
              <a:ext uri="{FF2B5EF4-FFF2-40B4-BE49-F238E27FC236}">
                <a16:creationId xmlns:a16="http://schemas.microsoft.com/office/drawing/2014/main" id="{682243F1-69BF-B3A1-BAFE-BC61784C6EA9}"/>
              </a:ext>
            </a:extLst>
          </p:cNvPr>
          <p:cNvSpPr txBox="1">
            <a:spLocks/>
          </p:cNvSpPr>
          <p:nvPr/>
        </p:nvSpPr>
        <p:spPr>
          <a:xfrm>
            <a:off x="4290913" y="2545050"/>
            <a:ext cx="4487999" cy="733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Dari </a:t>
            </a:r>
            <a:r>
              <a:rPr lang="en-ID" sz="1000" dirty="0" err="1">
                <a:solidFill>
                  <a:schemeClr val="dk1"/>
                </a:solidFill>
              </a:rPr>
              <a:t>informasi</a:t>
            </a:r>
            <a:r>
              <a:rPr lang="en-ID" sz="1000" dirty="0">
                <a:solidFill>
                  <a:schemeClr val="dk1"/>
                </a:solidFill>
              </a:rPr>
              <a:t> </a:t>
            </a:r>
            <a:r>
              <a:rPr lang="en-ID" sz="1000" dirty="0" err="1">
                <a:solidFill>
                  <a:schemeClr val="dk1"/>
                </a:solidFill>
              </a:rPr>
              <a:t>diatas</a:t>
            </a:r>
            <a:r>
              <a:rPr lang="en-ID" sz="1000" dirty="0">
                <a:solidFill>
                  <a:schemeClr val="dk1"/>
                </a:solidFill>
              </a:rPr>
              <a:t> </a:t>
            </a:r>
            <a:r>
              <a:rPr lang="en-ID" sz="1000" dirty="0" err="1">
                <a:solidFill>
                  <a:schemeClr val="dk1"/>
                </a:solidFill>
              </a:rPr>
              <a:t>didapatkan</a:t>
            </a:r>
            <a:r>
              <a:rPr lang="en-ID" sz="1000" dirty="0">
                <a:solidFill>
                  <a:schemeClr val="dk1"/>
                </a:solidFill>
              </a:rPr>
              <a:t> </a:t>
            </a:r>
            <a:r>
              <a:rPr lang="en-ID" sz="1000" dirty="0" err="1">
                <a:solidFill>
                  <a:schemeClr val="dk1"/>
                </a:solidFill>
              </a:rPr>
              <a:t>bahwa</a:t>
            </a:r>
            <a:r>
              <a:rPr lang="en-ID" sz="1000" dirty="0">
                <a:solidFill>
                  <a:schemeClr val="dk1"/>
                </a:solidFill>
              </a:rPr>
              <a:t> </a:t>
            </a:r>
            <a:r>
              <a:rPr lang="en-ID" sz="1000" dirty="0" err="1">
                <a:solidFill>
                  <a:schemeClr val="dk1"/>
                </a:solidFill>
              </a:rPr>
              <a:t>adanya</a:t>
            </a:r>
            <a:r>
              <a:rPr lang="en-ID" sz="1000" dirty="0">
                <a:solidFill>
                  <a:schemeClr val="dk1"/>
                </a:solidFill>
              </a:rPr>
              <a:t> </a:t>
            </a:r>
            <a:r>
              <a:rPr lang="en-ID" sz="1000" dirty="0" err="1">
                <a:solidFill>
                  <a:schemeClr val="dk1"/>
                </a:solidFill>
              </a:rPr>
              <a:t>satu</a:t>
            </a:r>
            <a:r>
              <a:rPr lang="en-ID" sz="1000" dirty="0">
                <a:solidFill>
                  <a:schemeClr val="dk1"/>
                </a:solidFill>
              </a:rPr>
              <a:t> </a:t>
            </a:r>
            <a:r>
              <a:rPr lang="en-ID" sz="1000" dirty="0" err="1">
                <a:solidFill>
                  <a:schemeClr val="dk1"/>
                </a:solidFill>
              </a:rPr>
              <a:t>nilai</a:t>
            </a:r>
            <a:r>
              <a:rPr lang="en-ID" sz="1000" dirty="0">
                <a:solidFill>
                  <a:schemeClr val="dk1"/>
                </a:solidFill>
              </a:rPr>
              <a:t> yang </a:t>
            </a:r>
            <a:r>
              <a:rPr lang="en-ID" sz="1000" dirty="0" err="1">
                <a:solidFill>
                  <a:schemeClr val="dk1"/>
                </a:solidFill>
              </a:rPr>
              <a:t>mendominasi</a:t>
            </a:r>
            <a:r>
              <a:rPr lang="en-ID" sz="1000" dirty="0">
                <a:solidFill>
                  <a:schemeClr val="dk1"/>
                </a:solidFill>
              </a:rPr>
              <a:t> </a:t>
            </a:r>
            <a:r>
              <a:rPr lang="en-ID" sz="1000" dirty="0" err="1">
                <a:solidFill>
                  <a:schemeClr val="dk1"/>
                </a:solidFill>
              </a:rPr>
              <a:t>yaitu</a:t>
            </a:r>
            <a:r>
              <a:rPr lang="en-ID" sz="1000" dirty="0">
                <a:solidFill>
                  <a:schemeClr val="dk1"/>
                </a:solidFill>
              </a:rPr>
              <a:t> </a:t>
            </a:r>
            <a:r>
              <a:rPr lang="en-ID" sz="1000" dirty="0" err="1">
                <a:solidFill>
                  <a:schemeClr val="dk1"/>
                </a:solidFill>
              </a:rPr>
              <a:t>nilai</a:t>
            </a:r>
            <a:r>
              <a:rPr lang="en-ID" sz="1000" dirty="0">
                <a:solidFill>
                  <a:schemeClr val="dk1"/>
                </a:solidFill>
              </a:rPr>
              <a:t> 0 </a:t>
            </a:r>
            <a:r>
              <a:rPr lang="en-ID" sz="1000" dirty="0" err="1">
                <a:solidFill>
                  <a:schemeClr val="dk1"/>
                </a:solidFill>
              </a:rPr>
              <a:t>sehingga</a:t>
            </a:r>
            <a:r>
              <a:rPr lang="en-ID" sz="1000" dirty="0">
                <a:solidFill>
                  <a:schemeClr val="dk1"/>
                </a:solidFill>
              </a:rPr>
              <a:t>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dapat</a:t>
            </a:r>
            <a:r>
              <a:rPr lang="en-ID" sz="1000" dirty="0">
                <a:solidFill>
                  <a:schemeClr val="dk1"/>
                </a:solidFill>
              </a:rPr>
              <a:t> </a:t>
            </a:r>
            <a:r>
              <a:rPr lang="en-ID" sz="1000" dirty="0" err="1">
                <a:solidFill>
                  <a:schemeClr val="dk1"/>
                </a:solidFill>
              </a:rPr>
              <a:t>diisi</a:t>
            </a:r>
            <a:r>
              <a:rPr lang="en-ID" sz="1000" dirty="0">
                <a:solidFill>
                  <a:schemeClr val="dk1"/>
                </a:solidFill>
              </a:rPr>
              <a:t> </a:t>
            </a:r>
            <a:r>
              <a:rPr lang="en-ID" sz="1000" dirty="0" err="1">
                <a:solidFill>
                  <a:schemeClr val="dk1"/>
                </a:solidFill>
              </a:rPr>
              <a:t>dengan</a:t>
            </a:r>
            <a:r>
              <a:rPr lang="en-ID" sz="1000" dirty="0">
                <a:solidFill>
                  <a:schemeClr val="dk1"/>
                </a:solidFill>
              </a:rPr>
              <a:t> </a:t>
            </a:r>
            <a:r>
              <a:rPr lang="en-ID" sz="1000" dirty="0" err="1">
                <a:solidFill>
                  <a:schemeClr val="dk1"/>
                </a:solidFill>
              </a:rPr>
              <a:t>nilai</a:t>
            </a:r>
            <a:r>
              <a:rPr lang="en-ID" sz="1000" dirty="0">
                <a:solidFill>
                  <a:schemeClr val="dk1"/>
                </a:solidFill>
              </a:rPr>
              <a:t> 0.</a:t>
            </a:r>
          </a:p>
        </p:txBody>
      </p:sp>
      <p:pic>
        <p:nvPicPr>
          <p:cNvPr id="6" name="Picture 5">
            <a:extLst>
              <a:ext uri="{FF2B5EF4-FFF2-40B4-BE49-F238E27FC236}">
                <a16:creationId xmlns:a16="http://schemas.microsoft.com/office/drawing/2014/main" id="{FD372B7D-12B9-7FAD-2AF8-43F0A0CB14E5}"/>
              </a:ext>
            </a:extLst>
          </p:cNvPr>
          <p:cNvPicPr>
            <a:picLocks noChangeAspect="1"/>
          </p:cNvPicPr>
          <p:nvPr/>
        </p:nvPicPr>
        <p:blipFill>
          <a:blip r:embed="rId4"/>
          <a:stretch>
            <a:fillRect/>
          </a:stretch>
        </p:blipFill>
        <p:spPr>
          <a:xfrm>
            <a:off x="367792" y="1086398"/>
            <a:ext cx="2343664" cy="1413639"/>
          </a:xfrm>
          <a:prstGeom prst="rect">
            <a:avLst/>
          </a:prstGeom>
        </p:spPr>
      </p:pic>
      <p:pic>
        <p:nvPicPr>
          <p:cNvPr id="9" name="Picture 8">
            <a:extLst>
              <a:ext uri="{FF2B5EF4-FFF2-40B4-BE49-F238E27FC236}">
                <a16:creationId xmlns:a16="http://schemas.microsoft.com/office/drawing/2014/main" id="{F2E5E21E-B890-9156-3FD3-56A9EC1422D1}"/>
              </a:ext>
            </a:extLst>
          </p:cNvPr>
          <p:cNvPicPr>
            <a:picLocks noChangeAspect="1"/>
          </p:cNvPicPr>
          <p:nvPr/>
        </p:nvPicPr>
        <p:blipFill>
          <a:blip r:embed="rId5"/>
          <a:stretch>
            <a:fillRect/>
          </a:stretch>
        </p:blipFill>
        <p:spPr>
          <a:xfrm>
            <a:off x="4656000" y="1130894"/>
            <a:ext cx="3614203" cy="1271813"/>
          </a:xfrm>
          <a:prstGeom prst="rect">
            <a:avLst/>
          </a:prstGeom>
        </p:spPr>
      </p:pic>
      <p:sp>
        <p:nvSpPr>
          <p:cNvPr id="11" name="Google Shape;114;p27">
            <a:extLst>
              <a:ext uri="{FF2B5EF4-FFF2-40B4-BE49-F238E27FC236}">
                <a16:creationId xmlns:a16="http://schemas.microsoft.com/office/drawing/2014/main" id="{AC4434B7-9980-43F1-993A-791E704A5CB4}"/>
              </a:ext>
            </a:extLst>
          </p:cNvPr>
          <p:cNvSpPr txBox="1">
            <a:spLocks/>
          </p:cNvSpPr>
          <p:nvPr/>
        </p:nvSpPr>
        <p:spPr>
          <a:xfrm>
            <a:off x="99490" y="4287593"/>
            <a:ext cx="4162726" cy="871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Pada </a:t>
            </a:r>
            <a:r>
              <a:rPr lang="en-ID" sz="1000" dirty="0" err="1">
                <a:solidFill>
                  <a:schemeClr val="dk1"/>
                </a:solidFill>
              </a:rPr>
              <a:t>kolom</a:t>
            </a:r>
            <a:r>
              <a:rPr lang="en-ID" sz="1000" dirty="0">
                <a:solidFill>
                  <a:schemeClr val="dk1"/>
                </a:solidFill>
              </a:rPr>
              <a:t> `</a:t>
            </a:r>
            <a:r>
              <a:rPr lang="en-ID" sz="1000" dirty="0" err="1">
                <a:solidFill>
                  <a:schemeClr val="dk1"/>
                </a:solidFill>
              </a:rPr>
              <a:t>PernahBekerja</a:t>
            </a:r>
            <a:r>
              <a:rPr lang="en-ID" sz="1000" dirty="0">
                <a:solidFill>
                  <a:schemeClr val="dk1"/>
                </a:solidFill>
              </a:rPr>
              <a:t>` </a:t>
            </a:r>
            <a:r>
              <a:rPr lang="en-ID" sz="1000" dirty="0" err="1">
                <a:solidFill>
                  <a:schemeClr val="dk1"/>
                </a:solidFill>
              </a:rPr>
              <a:t>terdapat</a:t>
            </a:r>
            <a:r>
              <a:rPr lang="en-ID" sz="1000" dirty="0">
                <a:solidFill>
                  <a:schemeClr val="dk1"/>
                </a:solidFill>
              </a:rPr>
              <a:t> </a:t>
            </a:r>
            <a:r>
              <a:rPr lang="en-ID" sz="1000" dirty="0" err="1">
                <a:solidFill>
                  <a:schemeClr val="dk1"/>
                </a:solidFill>
              </a:rPr>
              <a:t>dua</a:t>
            </a:r>
            <a:r>
              <a:rPr lang="en-ID" sz="1000" dirty="0">
                <a:solidFill>
                  <a:schemeClr val="dk1"/>
                </a:solidFill>
              </a:rPr>
              <a:t> </a:t>
            </a:r>
            <a:r>
              <a:rPr lang="en-ID" sz="1000" dirty="0" err="1">
                <a:solidFill>
                  <a:schemeClr val="dk1"/>
                </a:solidFill>
              </a:rPr>
              <a:t>nilai</a:t>
            </a:r>
            <a:r>
              <a:rPr lang="en-ID" sz="1000" dirty="0">
                <a:solidFill>
                  <a:schemeClr val="dk1"/>
                </a:solidFill>
              </a:rPr>
              <a:t> unique </a:t>
            </a:r>
            <a:r>
              <a:rPr lang="en-ID" sz="1000" dirty="0" err="1">
                <a:solidFill>
                  <a:schemeClr val="dk1"/>
                </a:solidFill>
              </a:rPr>
              <a:t>yaitu</a:t>
            </a:r>
            <a:r>
              <a:rPr lang="en-ID" sz="1000" dirty="0">
                <a:solidFill>
                  <a:schemeClr val="dk1"/>
                </a:solidFill>
              </a:rPr>
              <a:t> 'yes' dan '1' </a:t>
            </a:r>
            <a:r>
              <a:rPr lang="en-ID" sz="1000" dirty="0" err="1">
                <a:solidFill>
                  <a:schemeClr val="dk1"/>
                </a:solidFill>
              </a:rPr>
              <a:t>hal</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sebenarnya</a:t>
            </a:r>
            <a:r>
              <a:rPr lang="en-ID" sz="1000" dirty="0">
                <a:solidFill>
                  <a:schemeClr val="dk1"/>
                </a:solidFill>
              </a:rPr>
              <a:t> </a:t>
            </a:r>
            <a:r>
              <a:rPr lang="en-ID" sz="1000" dirty="0" err="1">
                <a:solidFill>
                  <a:schemeClr val="dk1"/>
                </a:solidFill>
              </a:rPr>
              <a:t>memiliki</a:t>
            </a:r>
            <a:r>
              <a:rPr lang="en-ID" sz="1000" dirty="0">
                <a:solidFill>
                  <a:schemeClr val="dk1"/>
                </a:solidFill>
              </a:rPr>
              <a:t> </a:t>
            </a:r>
            <a:r>
              <a:rPr lang="en-ID" sz="1000" dirty="0" err="1">
                <a:solidFill>
                  <a:schemeClr val="dk1"/>
                </a:solidFill>
              </a:rPr>
              <a:t>makna</a:t>
            </a:r>
            <a:r>
              <a:rPr lang="en-ID" sz="1000" dirty="0">
                <a:solidFill>
                  <a:schemeClr val="dk1"/>
                </a:solidFill>
              </a:rPr>
              <a:t> yang </a:t>
            </a:r>
            <a:r>
              <a:rPr lang="en-ID" sz="1000" dirty="0" err="1">
                <a:solidFill>
                  <a:schemeClr val="dk1"/>
                </a:solidFill>
              </a:rPr>
              <a:t>sama</a:t>
            </a:r>
            <a:r>
              <a:rPr lang="en-ID" sz="1000" dirty="0">
                <a:solidFill>
                  <a:schemeClr val="dk1"/>
                </a:solidFill>
              </a:rPr>
              <a:t> </a:t>
            </a:r>
            <a:r>
              <a:rPr lang="en-ID" sz="1000" dirty="0" err="1">
                <a:solidFill>
                  <a:schemeClr val="dk1"/>
                </a:solidFill>
              </a:rPr>
              <a:t>sehingga</a:t>
            </a:r>
            <a:r>
              <a:rPr lang="en-ID" sz="1000" dirty="0">
                <a:solidFill>
                  <a:schemeClr val="dk1"/>
                </a:solidFill>
              </a:rPr>
              <a:t> </a:t>
            </a:r>
            <a:r>
              <a:rPr lang="en-ID" sz="1000" dirty="0" err="1">
                <a:solidFill>
                  <a:schemeClr val="dk1"/>
                </a:solidFill>
              </a:rPr>
              <a:t>kolom</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akan</a:t>
            </a:r>
            <a:r>
              <a:rPr lang="en-ID" sz="1000" dirty="0">
                <a:solidFill>
                  <a:schemeClr val="dk1"/>
                </a:solidFill>
              </a:rPr>
              <a:t> </a:t>
            </a:r>
            <a:r>
              <a:rPr lang="en-ID" sz="1000" dirty="0" err="1">
                <a:solidFill>
                  <a:schemeClr val="dk1"/>
                </a:solidFill>
              </a:rPr>
              <a:t>didrop</a:t>
            </a:r>
            <a:r>
              <a:rPr lang="en-ID" sz="1000" dirty="0">
                <a:solidFill>
                  <a:schemeClr val="dk1"/>
                </a:solidFill>
              </a:rPr>
              <a:t>.</a:t>
            </a:r>
          </a:p>
        </p:txBody>
      </p:sp>
      <p:sp>
        <p:nvSpPr>
          <p:cNvPr id="14" name="Google Shape;114;p27">
            <a:extLst>
              <a:ext uri="{FF2B5EF4-FFF2-40B4-BE49-F238E27FC236}">
                <a16:creationId xmlns:a16="http://schemas.microsoft.com/office/drawing/2014/main" id="{2C98BD20-2CD5-CD47-8DE8-F192C225A598}"/>
              </a:ext>
            </a:extLst>
          </p:cNvPr>
          <p:cNvSpPr txBox="1">
            <a:spLocks/>
          </p:cNvSpPr>
          <p:nvPr/>
        </p:nvSpPr>
        <p:spPr>
          <a:xfrm>
            <a:off x="99490" y="3141807"/>
            <a:ext cx="3357285"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a:solidFill>
                  <a:schemeClr val="dk1"/>
                </a:solidFill>
              </a:rPr>
              <a:t>Kolom </a:t>
            </a:r>
            <a:r>
              <a:rPr lang="en-US" sz="1200" b="1" dirty="0" err="1">
                <a:solidFill>
                  <a:schemeClr val="dk1"/>
                </a:solidFill>
              </a:rPr>
              <a:t>PernahBekerja</a:t>
            </a:r>
            <a:endParaRPr lang="en-ID" sz="1200" dirty="0">
              <a:solidFill>
                <a:schemeClr val="dk1"/>
              </a:solidFill>
            </a:endParaRPr>
          </a:p>
        </p:txBody>
      </p:sp>
      <p:pic>
        <p:nvPicPr>
          <p:cNvPr id="16" name="Picture 15">
            <a:extLst>
              <a:ext uri="{FF2B5EF4-FFF2-40B4-BE49-F238E27FC236}">
                <a16:creationId xmlns:a16="http://schemas.microsoft.com/office/drawing/2014/main" id="{6DF86399-8631-65D6-068B-D60BFC297522}"/>
              </a:ext>
            </a:extLst>
          </p:cNvPr>
          <p:cNvPicPr>
            <a:picLocks noChangeAspect="1"/>
          </p:cNvPicPr>
          <p:nvPr/>
        </p:nvPicPr>
        <p:blipFill>
          <a:blip r:embed="rId6"/>
          <a:stretch>
            <a:fillRect/>
          </a:stretch>
        </p:blipFill>
        <p:spPr>
          <a:xfrm>
            <a:off x="297704" y="3525316"/>
            <a:ext cx="2960856" cy="821078"/>
          </a:xfrm>
          <a:prstGeom prst="rect">
            <a:avLst/>
          </a:prstGeom>
        </p:spPr>
      </p:pic>
    </p:spTree>
    <p:extLst>
      <p:ext uri="{BB962C8B-B14F-4D97-AF65-F5344CB8AC3E}">
        <p14:creationId xmlns:p14="http://schemas.microsoft.com/office/powerpoint/2010/main" val="3287779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2" name="Google Shape;115;p27">
            <a:extLst>
              <a:ext uri="{FF2B5EF4-FFF2-40B4-BE49-F238E27FC236}">
                <a16:creationId xmlns:a16="http://schemas.microsoft.com/office/drawing/2014/main" id="{214CA6A7-389D-47CA-07AC-DBEEE6B1E9E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10" name="Google Shape;114;p27">
            <a:extLst>
              <a:ext uri="{FF2B5EF4-FFF2-40B4-BE49-F238E27FC236}">
                <a16:creationId xmlns:a16="http://schemas.microsoft.com/office/drawing/2014/main" id="{8DDE0326-6C7B-6552-576D-EDF1955130C6}"/>
              </a:ext>
            </a:extLst>
          </p:cNvPr>
          <p:cNvSpPr txBox="1">
            <a:spLocks/>
          </p:cNvSpPr>
          <p:nvPr/>
        </p:nvSpPr>
        <p:spPr>
          <a:xfrm>
            <a:off x="0" y="954322"/>
            <a:ext cx="4826001"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err="1">
                <a:solidFill>
                  <a:schemeClr val="dk1"/>
                </a:solidFill>
              </a:rPr>
              <a:t>Mengubah</a:t>
            </a:r>
            <a:r>
              <a:rPr lang="en-US" sz="1200" b="1" dirty="0">
                <a:solidFill>
                  <a:schemeClr val="dk1"/>
                </a:solidFill>
              </a:rPr>
              <a:t> data </a:t>
            </a:r>
            <a:r>
              <a:rPr lang="en-US" sz="1200" b="1" dirty="0" err="1">
                <a:solidFill>
                  <a:schemeClr val="dk1"/>
                </a:solidFill>
              </a:rPr>
              <a:t>tipe</a:t>
            </a:r>
            <a:endParaRPr lang="en-ID" sz="1200" dirty="0">
              <a:solidFill>
                <a:schemeClr val="dk1"/>
              </a:solidFill>
            </a:endParaRPr>
          </a:p>
        </p:txBody>
      </p:sp>
      <p:sp>
        <p:nvSpPr>
          <p:cNvPr id="13" name="Google Shape;114;p27">
            <a:extLst>
              <a:ext uri="{FF2B5EF4-FFF2-40B4-BE49-F238E27FC236}">
                <a16:creationId xmlns:a16="http://schemas.microsoft.com/office/drawing/2014/main" id="{682243F1-69BF-B3A1-BAFE-BC61784C6EA9}"/>
              </a:ext>
            </a:extLst>
          </p:cNvPr>
          <p:cNvSpPr txBox="1">
            <a:spLocks/>
          </p:cNvSpPr>
          <p:nvPr/>
        </p:nvSpPr>
        <p:spPr>
          <a:xfrm>
            <a:off x="4464833" y="1219610"/>
            <a:ext cx="4487999" cy="1467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000" dirty="0">
                <a:solidFill>
                  <a:schemeClr val="dk1"/>
                </a:solidFill>
              </a:rPr>
              <a:t>Drop </a:t>
            </a:r>
            <a:r>
              <a:rPr lang="en-ID" sz="1000" dirty="0" err="1">
                <a:solidFill>
                  <a:schemeClr val="dk1"/>
                </a:solidFill>
              </a:rPr>
              <a:t>kolom</a:t>
            </a:r>
            <a:r>
              <a:rPr lang="en-ID" sz="1000" dirty="0">
                <a:solidFill>
                  <a:schemeClr val="dk1"/>
                </a:solidFill>
              </a:rPr>
              <a:t> </a:t>
            </a:r>
            <a:r>
              <a:rPr lang="en-ID" sz="1000" dirty="0" err="1">
                <a:solidFill>
                  <a:schemeClr val="dk1"/>
                </a:solidFill>
              </a:rPr>
              <a:t>dilakukan</a:t>
            </a:r>
            <a:r>
              <a:rPr lang="en-ID" sz="1000" dirty="0">
                <a:solidFill>
                  <a:schemeClr val="dk1"/>
                </a:solidFill>
              </a:rPr>
              <a:t> pada </a:t>
            </a:r>
            <a:r>
              <a:rPr lang="en-ID" sz="1000" dirty="0" err="1">
                <a:solidFill>
                  <a:schemeClr val="dk1"/>
                </a:solidFill>
              </a:rPr>
              <a:t>kolom</a:t>
            </a:r>
            <a:r>
              <a:rPr lang="en-ID" sz="1000" dirty="0">
                <a:solidFill>
                  <a:schemeClr val="dk1"/>
                </a:solidFill>
              </a:rPr>
              <a:t> yang </a:t>
            </a:r>
            <a:r>
              <a:rPr lang="en-ID" sz="1000" dirty="0" err="1">
                <a:solidFill>
                  <a:schemeClr val="dk1"/>
                </a:solidFill>
              </a:rPr>
              <a:t>memiliki</a:t>
            </a:r>
            <a:r>
              <a:rPr lang="en-ID" sz="1000" dirty="0">
                <a:solidFill>
                  <a:schemeClr val="dk1"/>
                </a:solidFill>
              </a:rPr>
              <a:t> </a:t>
            </a:r>
            <a:r>
              <a:rPr lang="en-ID" sz="1000" dirty="0" err="1">
                <a:solidFill>
                  <a:schemeClr val="dk1"/>
                </a:solidFill>
              </a:rPr>
              <a:t>banyak</a:t>
            </a:r>
            <a:r>
              <a:rPr lang="en-ID" sz="1000" dirty="0">
                <a:solidFill>
                  <a:schemeClr val="dk1"/>
                </a:solidFill>
              </a:rPr>
              <a:t> missing value </a:t>
            </a:r>
            <a:r>
              <a:rPr lang="en-ID" sz="1000" dirty="0" err="1">
                <a:solidFill>
                  <a:schemeClr val="dk1"/>
                </a:solidFill>
              </a:rPr>
              <a:t>dalam</a:t>
            </a:r>
            <a:r>
              <a:rPr lang="en-ID" sz="1000" dirty="0">
                <a:solidFill>
                  <a:schemeClr val="dk1"/>
                </a:solidFill>
              </a:rPr>
              <a:t> </a:t>
            </a:r>
            <a:r>
              <a:rPr lang="en-ID" sz="1000" dirty="0" err="1">
                <a:solidFill>
                  <a:schemeClr val="dk1"/>
                </a:solidFill>
              </a:rPr>
              <a:t>hal</a:t>
            </a:r>
            <a:r>
              <a:rPr lang="en-ID" sz="1000" dirty="0">
                <a:solidFill>
                  <a:schemeClr val="dk1"/>
                </a:solidFill>
              </a:rPr>
              <a:t> </a:t>
            </a:r>
            <a:r>
              <a:rPr lang="en-ID" sz="1000" dirty="0" err="1">
                <a:solidFill>
                  <a:schemeClr val="dk1"/>
                </a:solidFill>
              </a:rPr>
              <a:t>ini</a:t>
            </a:r>
            <a:r>
              <a:rPr lang="en-ID" sz="1000" dirty="0">
                <a:solidFill>
                  <a:schemeClr val="dk1"/>
                </a:solidFill>
              </a:rPr>
              <a:t> </a:t>
            </a:r>
            <a:r>
              <a:rPr lang="en-ID" sz="1000" dirty="0" err="1">
                <a:solidFill>
                  <a:schemeClr val="dk1"/>
                </a:solidFill>
              </a:rPr>
              <a:t>adalah</a:t>
            </a:r>
            <a:r>
              <a:rPr lang="en-ID" sz="1000" dirty="0">
                <a:solidFill>
                  <a:schemeClr val="dk1"/>
                </a:solidFill>
              </a:rPr>
              <a:t> </a:t>
            </a:r>
            <a:r>
              <a:rPr lang="en-ID" sz="1000" dirty="0" err="1">
                <a:solidFill>
                  <a:schemeClr val="dk1"/>
                </a:solidFill>
              </a:rPr>
              <a:t>kolom</a:t>
            </a:r>
            <a:r>
              <a:rPr lang="en-ID" sz="1000" dirty="0">
                <a:solidFill>
                  <a:schemeClr val="dk1"/>
                </a:solidFill>
              </a:rPr>
              <a:t> `</a:t>
            </a:r>
            <a:r>
              <a:rPr lang="en-ID" sz="1000" dirty="0" err="1">
                <a:solidFill>
                  <a:schemeClr val="dk1"/>
                </a:solidFill>
              </a:rPr>
              <a:t>IkutProgramLOP</a:t>
            </a:r>
            <a:r>
              <a:rPr lang="en-ID" sz="1000" dirty="0">
                <a:solidFill>
                  <a:schemeClr val="dk1"/>
                </a:solidFill>
              </a:rPr>
              <a:t>` dan </a:t>
            </a:r>
            <a:r>
              <a:rPr lang="en-ID" sz="1000" dirty="0" err="1">
                <a:solidFill>
                  <a:schemeClr val="dk1"/>
                </a:solidFill>
              </a:rPr>
              <a:t>dilakukan</a:t>
            </a:r>
            <a:r>
              <a:rPr lang="en-ID" sz="1000" dirty="0">
                <a:solidFill>
                  <a:schemeClr val="dk1"/>
                </a:solidFill>
              </a:rPr>
              <a:t> drop </a:t>
            </a:r>
            <a:r>
              <a:rPr lang="en-ID" sz="1000" dirty="0" err="1">
                <a:solidFill>
                  <a:schemeClr val="dk1"/>
                </a:solidFill>
              </a:rPr>
              <a:t>kolom</a:t>
            </a:r>
            <a:r>
              <a:rPr lang="en-ID" sz="1000" dirty="0">
                <a:solidFill>
                  <a:schemeClr val="dk1"/>
                </a:solidFill>
              </a:rPr>
              <a:t> pada </a:t>
            </a:r>
            <a:r>
              <a:rPr lang="en-ID" sz="1000" dirty="0" err="1">
                <a:solidFill>
                  <a:schemeClr val="dk1"/>
                </a:solidFill>
              </a:rPr>
              <a:t>fitur</a:t>
            </a:r>
            <a:r>
              <a:rPr lang="en-ID" sz="1000" dirty="0">
                <a:solidFill>
                  <a:schemeClr val="dk1"/>
                </a:solidFill>
              </a:rPr>
              <a:t> yang </a:t>
            </a:r>
            <a:r>
              <a:rPr lang="en-ID" sz="1000" dirty="0" err="1">
                <a:solidFill>
                  <a:schemeClr val="dk1"/>
                </a:solidFill>
              </a:rPr>
              <a:t>mengandung</a:t>
            </a:r>
            <a:r>
              <a:rPr lang="en-ID" sz="1000" dirty="0">
                <a:solidFill>
                  <a:schemeClr val="dk1"/>
                </a:solidFill>
              </a:rPr>
              <a:t> </a:t>
            </a:r>
            <a:r>
              <a:rPr lang="en-ID" sz="1000" dirty="0" err="1">
                <a:solidFill>
                  <a:schemeClr val="dk1"/>
                </a:solidFill>
              </a:rPr>
              <a:t>identitas</a:t>
            </a:r>
            <a:r>
              <a:rPr lang="en-ID" sz="1000" dirty="0">
                <a:solidFill>
                  <a:schemeClr val="dk1"/>
                </a:solidFill>
              </a:rPr>
              <a:t> yang </a:t>
            </a:r>
            <a:r>
              <a:rPr lang="en-ID" sz="1000" dirty="0" err="1">
                <a:solidFill>
                  <a:schemeClr val="dk1"/>
                </a:solidFill>
              </a:rPr>
              <a:t>berkaitan</a:t>
            </a:r>
            <a:r>
              <a:rPr lang="en-ID" sz="1000" dirty="0">
                <a:solidFill>
                  <a:schemeClr val="dk1"/>
                </a:solidFill>
              </a:rPr>
              <a:t> </a:t>
            </a:r>
            <a:r>
              <a:rPr lang="en-ID" sz="1000" dirty="0" err="1">
                <a:solidFill>
                  <a:schemeClr val="dk1"/>
                </a:solidFill>
              </a:rPr>
              <a:t>dengan</a:t>
            </a:r>
            <a:r>
              <a:rPr lang="en-ID" sz="1000" dirty="0">
                <a:solidFill>
                  <a:schemeClr val="dk1"/>
                </a:solidFill>
              </a:rPr>
              <a:t> </a:t>
            </a:r>
            <a:r>
              <a:rPr lang="en-ID" sz="1000" dirty="0" err="1">
                <a:solidFill>
                  <a:schemeClr val="dk1"/>
                </a:solidFill>
              </a:rPr>
              <a:t>karyawan</a:t>
            </a:r>
            <a:r>
              <a:rPr lang="en-ID" sz="1000" dirty="0">
                <a:solidFill>
                  <a:schemeClr val="dk1"/>
                </a:solidFill>
              </a:rPr>
              <a:t> </a:t>
            </a:r>
            <a:r>
              <a:rPr lang="en-ID" sz="1000" dirty="0" err="1">
                <a:solidFill>
                  <a:schemeClr val="dk1"/>
                </a:solidFill>
              </a:rPr>
              <a:t>seperti</a:t>
            </a:r>
            <a:r>
              <a:rPr lang="en-ID" sz="1000" dirty="0">
                <a:solidFill>
                  <a:schemeClr val="dk1"/>
                </a:solidFill>
              </a:rPr>
              <a:t> </a:t>
            </a:r>
            <a:r>
              <a:rPr lang="en-ID" sz="1000" dirty="0" err="1">
                <a:solidFill>
                  <a:schemeClr val="dk1"/>
                </a:solidFill>
              </a:rPr>
              <a:t>kolom</a:t>
            </a:r>
            <a:r>
              <a:rPr lang="en-ID" sz="1000" dirty="0">
                <a:solidFill>
                  <a:schemeClr val="dk1"/>
                </a:solidFill>
              </a:rPr>
              <a:t> `Username`, `</a:t>
            </a:r>
            <a:r>
              <a:rPr lang="en-ID" sz="1000" dirty="0" err="1">
                <a:solidFill>
                  <a:schemeClr val="dk1"/>
                </a:solidFill>
              </a:rPr>
              <a:t>EnterpriseID</a:t>
            </a:r>
            <a:r>
              <a:rPr lang="en-ID" sz="1000" dirty="0">
                <a:solidFill>
                  <a:schemeClr val="dk1"/>
                </a:solidFill>
              </a:rPr>
              <a:t>`, `</a:t>
            </a:r>
            <a:r>
              <a:rPr lang="en-ID" sz="1000" dirty="0" err="1">
                <a:solidFill>
                  <a:schemeClr val="dk1"/>
                </a:solidFill>
              </a:rPr>
              <a:t>NomorHP</a:t>
            </a:r>
            <a:r>
              <a:rPr lang="en-ID" sz="1000" dirty="0">
                <a:solidFill>
                  <a:schemeClr val="dk1"/>
                </a:solidFill>
              </a:rPr>
              <a:t>`, dan `Email`. </a:t>
            </a:r>
            <a:r>
              <a:rPr lang="en-ID" sz="1000" dirty="0" err="1">
                <a:solidFill>
                  <a:schemeClr val="dk1"/>
                </a:solidFill>
              </a:rPr>
              <a:t>Kemudian</a:t>
            </a:r>
            <a:r>
              <a:rPr lang="en-ID" sz="1000" dirty="0">
                <a:solidFill>
                  <a:schemeClr val="dk1"/>
                </a:solidFill>
              </a:rPr>
              <a:t>, juga </a:t>
            </a:r>
            <a:r>
              <a:rPr lang="en-ID" sz="1000" dirty="0" err="1">
                <a:solidFill>
                  <a:schemeClr val="dk1"/>
                </a:solidFill>
              </a:rPr>
              <a:t>dilakukan</a:t>
            </a:r>
            <a:r>
              <a:rPr lang="en-ID" sz="1000" dirty="0">
                <a:solidFill>
                  <a:schemeClr val="dk1"/>
                </a:solidFill>
              </a:rPr>
              <a:t> drop pada </a:t>
            </a:r>
            <a:r>
              <a:rPr lang="en-ID" sz="1000" dirty="0" err="1">
                <a:solidFill>
                  <a:schemeClr val="dk1"/>
                </a:solidFill>
              </a:rPr>
              <a:t>kolom</a:t>
            </a:r>
            <a:r>
              <a:rPr lang="en-ID" sz="1000" dirty="0">
                <a:solidFill>
                  <a:schemeClr val="dk1"/>
                </a:solidFill>
              </a:rPr>
              <a:t> `</a:t>
            </a:r>
            <a:r>
              <a:rPr lang="en-ID" sz="1000" dirty="0" err="1">
                <a:solidFill>
                  <a:schemeClr val="dk1"/>
                </a:solidFill>
              </a:rPr>
              <a:t>TanggalPenilaianKaryawan</a:t>
            </a:r>
            <a:r>
              <a:rPr lang="en-ID" sz="1000" dirty="0">
                <a:solidFill>
                  <a:schemeClr val="dk1"/>
                </a:solidFill>
              </a:rPr>
              <a:t>` </a:t>
            </a:r>
            <a:r>
              <a:rPr lang="en-ID" sz="1000" dirty="0" err="1">
                <a:solidFill>
                  <a:schemeClr val="dk1"/>
                </a:solidFill>
              </a:rPr>
              <a:t>karena</a:t>
            </a:r>
            <a:r>
              <a:rPr lang="en-ID" sz="1000" dirty="0">
                <a:solidFill>
                  <a:schemeClr val="dk1"/>
                </a:solidFill>
              </a:rPr>
              <a:t> </a:t>
            </a:r>
            <a:r>
              <a:rPr lang="en-ID" sz="1000" dirty="0" err="1">
                <a:solidFill>
                  <a:schemeClr val="dk1"/>
                </a:solidFill>
              </a:rPr>
              <a:t>tidak</a:t>
            </a:r>
            <a:r>
              <a:rPr lang="en-ID" sz="1000" dirty="0">
                <a:solidFill>
                  <a:schemeClr val="dk1"/>
                </a:solidFill>
              </a:rPr>
              <a:t> </a:t>
            </a:r>
            <a:r>
              <a:rPr lang="en-ID" sz="1000" dirty="0" err="1">
                <a:solidFill>
                  <a:schemeClr val="dk1"/>
                </a:solidFill>
              </a:rPr>
              <a:t>berkaitan</a:t>
            </a:r>
            <a:r>
              <a:rPr lang="en-ID" sz="1000" dirty="0">
                <a:solidFill>
                  <a:schemeClr val="dk1"/>
                </a:solidFill>
              </a:rPr>
              <a:t> </a:t>
            </a:r>
            <a:r>
              <a:rPr lang="en-ID" sz="1000" dirty="0" err="1">
                <a:solidFill>
                  <a:schemeClr val="dk1"/>
                </a:solidFill>
              </a:rPr>
              <a:t>dengan</a:t>
            </a:r>
            <a:r>
              <a:rPr lang="en-ID" sz="1000" dirty="0">
                <a:solidFill>
                  <a:schemeClr val="dk1"/>
                </a:solidFill>
              </a:rPr>
              <a:t> </a:t>
            </a:r>
            <a:r>
              <a:rPr lang="en-ID" sz="1000" dirty="0" err="1">
                <a:solidFill>
                  <a:schemeClr val="dk1"/>
                </a:solidFill>
              </a:rPr>
              <a:t>karyawan</a:t>
            </a:r>
            <a:r>
              <a:rPr lang="en-ID" sz="1000" dirty="0">
                <a:solidFill>
                  <a:schemeClr val="dk1"/>
                </a:solidFill>
              </a:rPr>
              <a:t> </a:t>
            </a:r>
            <a:r>
              <a:rPr lang="en-ID" sz="1000" dirty="0" err="1">
                <a:solidFill>
                  <a:schemeClr val="dk1"/>
                </a:solidFill>
              </a:rPr>
              <a:t>akan</a:t>
            </a:r>
            <a:r>
              <a:rPr lang="en-ID" sz="1000" dirty="0">
                <a:solidFill>
                  <a:schemeClr val="dk1"/>
                </a:solidFill>
              </a:rPr>
              <a:t> </a:t>
            </a:r>
            <a:r>
              <a:rPr lang="en-ID" sz="1000" dirty="0" err="1">
                <a:solidFill>
                  <a:schemeClr val="dk1"/>
                </a:solidFill>
              </a:rPr>
              <a:t>tetapi</a:t>
            </a:r>
            <a:r>
              <a:rPr lang="en-ID" sz="1000" dirty="0">
                <a:solidFill>
                  <a:schemeClr val="dk1"/>
                </a:solidFill>
              </a:rPr>
              <a:t> </a:t>
            </a:r>
            <a:r>
              <a:rPr lang="en-ID" sz="1000" dirty="0" err="1">
                <a:solidFill>
                  <a:schemeClr val="dk1"/>
                </a:solidFill>
              </a:rPr>
              <a:t>lebih</a:t>
            </a:r>
            <a:r>
              <a:rPr lang="en-ID" sz="1000" dirty="0">
                <a:solidFill>
                  <a:schemeClr val="dk1"/>
                </a:solidFill>
              </a:rPr>
              <a:t> </a:t>
            </a:r>
            <a:r>
              <a:rPr lang="en-ID" sz="1000" dirty="0" err="1">
                <a:solidFill>
                  <a:schemeClr val="dk1"/>
                </a:solidFill>
              </a:rPr>
              <a:t>kepada</a:t>
            </a:r>
            <a:r>
              <a:rPr lang="en-ID" sz="1000" dirty="0">
                <a:solidFill>
                  <a:schemeClr val="dk1"/>
                </a:solidFill>
              </a:rPr>
              <a:t> yang </a:t>
            </a:r>
            <a:r>
              <a:rPr lang="en-ID" sz="1000" dirty="0" err="1">
                <a:solidFill>
                  <a:schemeClr val="dk1"/>
                </a:solidFill>
              </a:rPr>
              <a:t>menilai</a:t>
            </a:r>
            <a:r>
              <a:rPr lang="en-ID" sz="1000" dirty="0">
                <a:solidFill>
                  <a:schemeClr val="dk1"/>
                </a:solidFill>
              </a:rPr>
              <a:t> </a:t>
            </a:r>
            <a:r>
              <a:rPr lang="en-ID" sz="1000" dirty="0" err="1">
                <a:solidFill>
                  <a:schemeClr val="dk1"/>
                </a:solidFill>
              </a:rPr>
              <a:t>karyawan</a:t>
            </a:r>
            <a:r>
              <a:rPr lang="en-ID" sz="1000" dirty="0">
                <a:solidFill>
                  <a:schemeClr val="dk1"/>
                </a:solidFill>
              </a:rPr>
              <a:t>. </a:t>
            </a:r>
            <a:r>
              <a:rPr lang="en-ID" sz="1000" dirty="0" err="1">
                <a:solidFill>
                  <a:schemeClr val="dk1"/>
                </a:solidFill>
              </a:rPr>
              <a:t>Selain</a:t>
            </a:r>
            <a:r>
              <a:rPr lang="en-ID" sz="1000" dirty="0">
                <a:solidFill>
                  <a:schemeClr val="dk1"/>
                </a:solidFill>
              </a:rPr>
              <a:t> </a:t>
            </a:r>
            <a:r>
              <a:rPr lang="en-ID" sz="1000" dirty="0" err="1">
                <a:solidFill>
                  <a:schemeClr val="dk1"/>
                </a:solidFill>
              </a:rPr>
              <a:t>itu</a:t>
            </a:r>
            <a:r>
              <a:rPr lang="en-ID" sz="1000" dirty="0">
                <a:solidFill>
                  <a:schemeClr val="dk1"/>
                </a:solidFill>
              </a:rPr>
              <a:t> juga </a:t>
            </a:r>
            <a:r>
              <a:rPr lang="en-ID" sz="1000" dirty="0" err="1">
                <a:solidFill>
                  <a:schemeClr val="dk1"/>
                </a:solidFill>
              </a:rPr>
              <a:t>dilakukan</a:t>
            </a:r>
            <a:r>
              <a:rPr lang="en-ID" sz="1000" dirty="0">
                <a:solidFill>
                  <a:schemeClr val="dk1"/>
                </a:solidFill>
              </a:rPr>
              <a:t> pada </a:t>
            </a:r>
            <a:r>
              <a:rPr lang="en-ID" sz="1000" dirty="0" err="1">
                <a:solidFill>
                  <a:schemeClr val="dk1"/>
                </a:solidFill>
              </a:rPr>
              <a:t>kolom</a:t>
            </a:r>
            <a:r>
              <a:rPr lang="en-ID" sz="1000" dirty="0">
                <a:solidFill>
                  <a:schemeClr val="dk1"/>
                </a:solidFill>
              </a:rPr>
              <a:t> `</a:t>
            </a:r>
            <a:r>
              <a:rPr lang="en-ID" sz="1000" dirty="0" err="1">
                <a:solidFill>
                  <a:schemeClr val="dk1"/>
                </a:solidFill>
              </a:rPr>
              <a:t>PernahBekerja</a:t>
            </a:r>
            <a:r>
              <a:rPr lang="en-ID" sz="1000" dirty="0">
                <a:solidFill>
                  <a:schemeClr val="dk1"/>
                </a:solidFill>
              </a:rPr>
              <a:t>` </a:t>
            </a:r>
            <a:r>
              <a:rPr lang="en-ID" sz="1000" dirty="0" err="1">
                <a:solidFill>
                  <a:schemeClr val="dk1"/>
                </a:solidFill>
              </a:rPr>
              <a:t>karena</a:t>
            </a:r>
            <a:r>
              <a:rPr lang="en-ID" sz="1000" dirty="0">
                <a:solidFill>
                  <a:schemeClr val="dk1"/>
                </a:solidFill>
              </a:rPr>
              <a:t> </a:t>
            </a:r>
            <a:r>
              <a:rPr lang="en-ID" sz="1000" dirty="0" err="1">
                <a:solidFill>
                  <a:schemeClr val="dk1"/>
                </a:solidFill>
              </a:rPr>
              <a:t>hanya</a:t>
            </a:r>
            <a:r>
              <a:rPr lang="en-ID" sz="1000" dirty="0">
                <a:solidFill>
                  <a:schemeClr val="dk1"/>
                </a:solidFill>
              </a:rPr>
              <a:t> </a:t>
            </a:r>
            <a:r>
              <a:rPr lang="en-ID" sz="1000" dirty="0" err="1">
                <a:solidFill>
                  <a:schemeClr val="dk1"/>
                </a:solidFill>
              </a:rPr>
              <a:t>memiliki</a:t>
            </a:r>
            <a:r>
              <a:rPr lang="en-ID" sz="1000" dirty="0">
                <a:solidFill>
                  <a:schemeClr val="dk1"/>
                </a:solidFill>
              </a:rPr>
              <a:t> </a:t>
            </a:r>
            <a:r>
              <a:rPr lang="en-ID" sz="1000" dirty="0" err="1">
                <a:solidFill>
                  <a:schemeClr val="dk1"/>
                </a:solidFill>
              </a:rPr>
              <a:t>satu</a:t>
            </a:r>
            <a:r>
              <a:rPr lang="en-ID" sz="1000" dirty="0">
                <a:solidFill>
                  <a:schemeClr val="dk1"/>
                </a:solidFill>
              </a:rPr>
              <a:t> </a:t>
            </a:r>
            <a:r>
              <a:rPr lang="en-ID" sz="1000" dirty="0" err="1">
                <a:solidFill>
                  <a:schemeClr val="dk1"/>
                </a:solidFill>
              </a:rPr>
              <a:t>nilai</a:t>
            </a:r>
            <a:r>
              <a:rPr lang="en-ID" sz="1000" dirty="0">
                <a:solidFill>
                  <a:schemeClr val="dk1"/>
                </a:solidFill>
              </a:rPr>
              <a:t>.</a:t>
            </a:r>
          </a:p>
        </p:txBody>
      </p:sp>
      <p:sp>
        <p:nvSpPr>
          <p:cNvPr id="11" name="TextBox 10">
            <a:extLst>
              <a:ext uri="{FF2B5EF4-FFF2-40B4-BE49-F238E27FC236}">
                <a16:creationId xmlns:a16="http://schemas.microsoft.com/office/drawing/2014/main" id="{6DD0E84E-B9D7-3552-000B-1D3E5D685FCE}"/>
              </a:ext>
            </a:extLst>
          </p:cNvPr>
          <p:cNvSpPr txBox="1"/>
          <p:nvPr/>
        </p:nvSpPr>
        <p:spPr>
          <a:xfrm>
            <a:off x="0" y="683121"/>
            <a:ext cx="4572000" cy="307777"/>
          </a:xfrm>
          <a:prstGeom prst="rect">
            <a:avLst/>
          </a:prstGeom>
          <a:noFill/>
        </p:spPr>
        <p:txBody>
          <a:bodyPr wrap="square">
            <a:spAutoFit/>
          </a:bodyPr>
          <a:lstStyle/>
          <a:p>
            <a:pPr marL="133350" indent="0" algn="just">
              <a:buClr>
                <a:schemeClr val="dk1"/>
              </a:buClr>
              <a:buSzPts val="1500"/>
              <a:buNone/>
            </a:pPr>
            <a:r>
              <a:rPr lang="en-ID" sz="1400" b="1" dirty="0">
                <a:solidFill>
                  <a:schemeClr val="dk1"/>
                </a:solidFill>
              </a:rPr>
              <a:t>Yang </a:t>
            </a:r>
            <a:r>
              <a:rPr lang="en-ID" sz="1400" b="1" dirty="0" err="1">
                <a:solidFill>
                  <a:schemeClr val="dk1"/>
                </a:solidFill>
              </a:rPr>
              <a:t>akan</a:t>
            </a:r>
            <a:r>
              <a:rPr lang="en-ID" sz="1400" b="1" dirty="0">
                <a:solidFill>
                  <a:schemeClr val="dk1"/>
                </a:solidFill>
              </a:rPr>
              <a:t> </a:t>
            </a:r>
            <a:r>
              <a:rPr lang="en-ID" sz="1400" b="1" dirty="0" err="1">
                <a:solidFill>
                  <a:schemeClr val="dk1"/>
                </a:solidFill>
              </a:rPr>
              <a:t>dilakukan</a:t>
            </a:r>
            <a:r>
              <a:rPr lang="en-ID" sz="1400" b="1" dirty="0">
                <a:solidFill>
                  <a:schemeClr val="dk1"/>
                </a:solidFill>
              </a:rPr>
              <a:t> pada data </a:t>
            </a:r>
            <a:r>
              <a:rPr lang="en-ID" sz="1400" b="1" dirty="0" err="1">
                <a:solidFill>
                  <a:schemeClr val="dk1"/>
                </a:solidFill>
              </a:rPr>
              <a:t>preprocessing</a:t>
            </a:r>
            <a:r>
              <a:rPr lang="en-ID" sz="1400" b="1" dirty="0">
                <a:solidFill>
                  <a:schemeClr val="dk1"/>
                </a:solidFill>
              </a:rPr>
              <a:t>:  </a:t>
            </a:r>
          </a:p>
        </p:txBody>
      </p:sp>
      <p:pic>
        <p:nvPicPr>
          <p:cNvPr id="14" name="Picture 13">
            <a:extLst>
              <a:ext uri="{FF2B5EF4-FFF2-40B4-BE49-F238E27FC236}">
                <a16:creationId xmlns:a16="http://schemas.microsoft.com/office/drawing/2014/main" id="{C36A62C8-55FB-2ABF-98FE-E04BCD4F3661}"/>
              </a:ext>
            </a:extLst>
          </p:cNvPr>
          <p:cNvPicPr>
            <a:picLocks noChangeAspect="1"/>
          </p:cNvPicPr>
          <p:nvPr/>
        </p:nvPicPr>
        <p:blipFill>
          <a:blip r:embed="rId4"/>
          <a:stretch>
            <a:fillRect/>
          </a:stretch>
        </p:blipFill>
        <p:spPr>
          <a:xfrm>
            <a:off x="191168" y="1297837"/>
            <a:ext cx="3826856" cy="621455"/>
          </a:xfrm>
          <a:prstGeom prst="rect">
            <a:avLst/>
          </a:prstGeom>
        </p:spPr>
      </p:pic>
      <p:sp>
        <p:nvSpPr>
          <p:cNvPr id="15" name="Google Shape;114;p27">
            <a:extLst>
              <a:ext uri="{FF2B5EF4-FFF2-40B4-BE49-F238E27FC236}">
                <a16:creationId xmlns:a16="http://schemas.microsoft.com/office/drawing/2014/main" id="{2BAEDB09-6FA2-ADBB-612F-C74B563557F4}"/>
              </a:ext>
            </a:extLst>
          </p:cNvPr>
          <p:cNvSpPr txBox="1">
            <a:spLocks/>
          </p:cNvSpPr>
          <p:nvPr/>
        </p:nvSpPr>
        <p:spPr>
          <a:xfrm>
            <a:off x="4464833" y="917614"/>
            <a:ext cx="4826001" cy="530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a:solidFill>
                  <a:schemeClr val="dk1"/>
                </a:solidFill>
              </a:rPr>
              <a:t>Drop </a:t>
            </a:r>
            <a:r>
              <a:rPr lang="en-US" sz="1200" b="1" dirty="0" err="1">
                <a:solidFill>
                  <a:schemeClr val="dk1"/>
                </a:solidFill>
              </a:rPr>
              <a:t>kolom</a:t>
            </a:r>
            <a:endParaRPr lang="en-ID" sz="1200" dirty="0">
              <a:solidFill>
                <a:schemeClr val="dk1"/>
              </a:solidFill>
            </a:endParaRPr>
          </a:p>
        </p:txBody>
      </p:sp>
      <p:pic>
        <p:nvPicPr>
          <p:cNvPr id="17" name="Picture 16">
            <a:extLst>
              <a:ext uri="{FF2B5EF4-FFF2-40B4-BE49-F238E27FC236}">
                <a16:creationId xmlns:a16="http://schemas.microsoft.com/office/drawing/2014/main" id="{F6C490BB-8F0D-6A71-11FB-436B39F59533}"/>
              </a:ext>
            </a:extLst>
          </p:cNvPr>
          <p:cNvPicPr>
            <a:picLocks noChangeAspect="1"/>
          </p:cNvPicPr>
          <p:nvPr/>
        </p:nvPicPr>
        <p:blipFill>
          <a:blip r:embed="rId5"/>
          <a:stretch>
            <a:fillRect/>
          </a:stretch>
        </p:blipFill>
        <p:spPr>
          <a:xfrm>
            <a:off x="4656000" y="2755202"/>
            <a:ext cx="2932756" cy="1357411"/>
          </a:xfrm>
          <a:prstGeom prst="rect">
            <a:avLst/>
          </a:prstGeom>
        </p:spPr>
      </p:pic>
      <p:pic>
        <p:nvPicPr>
          <p:cNvPr id="19" name="Picture 18">
            <a:extLst>
              <a:ext uri="{FF2B5EF4-FFF2-40B4-BE49-F238E27FC236}">
                <a16:creationId xmlns:a16="http://schemas.microsoft.com/office/drawing/2014/main" id="{444A6D0B-AF8F-3B42-466A-8A8CD92F78DC}"/>
              </a:ext>
            </a:extLst>
          </p:cNvPr>
          <p:cNvPicPr>
            <a:picLocks noChangeAspect="1"/>
          </p:cNvPicPr>
          <p:nvPr/>
        </p:nvPicPr>
        <p:blipFill>
          <a:blip r:embed="rId6"/>
          <a:stretch>
            <a:fillRect/>
          </a:stretch>
        </p:blipFill>
        <p:spPr>
          <a:xfrm>
            <a:off x="4656000" y="4225886"/>
            <a:ext cx="2150389" cy="328722"/>
          </a:xfrm>
          <a:prstGeom prst="rect">
            <a:avLst/>
          </a:prstGeom>
        </p:spPr>
      </p:pic>
      <p:sp>
        <p:nvSpPr>
          <p:cNvPr id="20" name="Google Shape;114;p27">
            <a:extLst>
              <a:ext uri="{FF2B5EF4-FFF2-40B4-BE49-F238E27FC236}">
                <a16:creationId xmlns:a16="http://schemas.microsoft.com/office/drawing/2014/main" id="{23F5F827-8DD5-02F7-DD15-D1528AF64EC0}"/>
              </a:ext>
            </a:extLst>
          </p:cNvPr>
          <p:cNvSpPr txBox="1">
            <a:spLocks/>
          </p:cNvSpPr>
          <p:nvPr/>
        </p:nvSpPr>
        <p:spPr>
          <a:xfrm>
            <a:off x="-3" y="1917430"/>
            <a:ext cx="4826001"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a:solidFill>
                  <a:schemeClr val="dk1"/>
                </a:solidFill>
              </a:rPr>
              <a:t>Handling Missing Values &amp; Incorrect Values</a:t>
            </a:r>
            <a:endParaRPr lang="en-ID" sz="1200" dirty="0">
              <a:solidFill>
                <a:schemeClr val="dk1"/>
              </a:solidFill>
            </a:endParaRPr>
          </a:p>
        </p:txBody>
      </p:sp>
      <p:pic>
        <p:nvPicPr>
          <p:cNvPr id="22" name="Picture 21">
            <a:extLst>
              <a:ext uri="{FF2B5EF4-FFF2-40B4-BE49-F238E27FC236}">
                <a16:creationId xmlns:a16="http://schemas.microsoft.com/office/drawing/2014/main" id="{F85ABEE2-660E-BB2B-FB97-30FC66A20676}"/>
              </a:ext>
            </a:extLst>
          </p:cNvPr>
          <p:cNvPicPr>
            <a:picLocks noChangeAspect="1"/>
          </p:cNvPicPr>
          <p:nvPr/>
        </p:nvPicPr>
        <p:blipFill>
          <a:blip r:embed="rId7"/>
          <a:stretch>
            <a:fillRect/>
          </a:stretch>
        </p:blipFill>
        <p:spPr>
          <a:xfrm>
            <a:off x="191168" y="2306600"/>
            <a:ext cx="4177632" cy="537955"/>
          </a:xfrm>
          <a:prstGeom prst="rect">
            <a:avLst/>
          </a:prstGeom>
        </p:spPr>
      </p:pic>
      <p:pic>
        <p:nvPicPr>
          <p:cNvPr id="25" name="Picture 24">
            <a:extLst>
              <a:ext uri="{FF2B5EF4-FFF2-40B4-BE49-F238E27FC236}">
                <a16:creationId xmlns:a16="http://schemas.microsoft.com/office/drawing/2014/main" id="{49D5C434-A1CE-0EBC-F40B-D8D6FEE3A409}"/>
              </a:ext>
            </a:extLst>
          </p:cNvPr>
          <p:cNvPicPr>
            <a:picLocks noChangeAspect="1"/>
          </p:cNvPicPr>
          <p:nvPr/>
        </p:nvPicPr>
        <p:blipFill>
          <a:blip r:embed="rId8"/>
          <a:stretch>
            <a:fillRect/>
          </a:stretch>
        </p:blipFill>
        <p:spPr>
          <a:xfrm>
            <a:off x="191168" y="2868159"/>
            <a:ext cx="4177632" cy="506380"/>
          </a:xfrm>
          <a:prstGeom prst="rect">
            <a:avLst/>
          </a:prstGeom>
        </p:spPr>
      </p:pic>
      <p:pic>
        <p:nvPicPr>
          <p:cNvPr id="27" name="Picture 26">
            <a:extLst>
              <a:ext uri="{FF2B5EF4-FFF2-40B4-BE49-F238E27FC236}">
                <a16:creationId xmlns:a16="http://schemas.microsoft.com/office/drawing/2014/main" id="{CE2BA3B3-B990-BEE9-F1CC-6829C179E834}"/>
              </a:ext>
            </a:extLst>
          </p:cNvPr>
          <p:cNvPicPr>
            <a:picLocks noChangeAspect="1"/>
          </p:cNvPicPr>
          <p:nvPr/>
        </p:nvPicPr>
        <p:blipFill>
          <a:blip r:embed="rId9"/>
          <a:stretch>
            <a:fillRect/>
          </a:stretch>
        </p:blipFill>
        <p:spPr>
          <a:xfrm>
            <a:off x="191168" y="3442550"/>
            <a:ext cx="4177632" cy="450824"/>
          </a:xfrm>
          <a:prstGeom prst="rect">
            <a:avLst/>
          </a:prstGeom>
        </p:spPr>
      </p:pic>
      <p:sp>
        <p:nvSpPr>
          <p:cNvPr id="3" name="Google Shape;114;p27">
            <a:extLst>
              <a:ext uri="{FF2B5EF4-FFF2-40B4-BE49-F238E27FC236}">
                <a16:creationId xmlns:a16="http://schemas.microsoft.com/office/drawing/2014/main" id="{3B29CA23-8E16-8698-C2CB-399AB14459E5}"/>
              </a:ext>
            </a:extLst>
          </p:cNvPr>
          <p:cNvSpPr txBox="1">
            <a:spLocks/>
          </p:cNvSpPr>
          <p:nvPr/>
        </p:nvSpPr>
        <p:spPr>
          <a:xfrm>
            <a:off x="-2" y="3932679"/>
            <a:ext cx="4826001" cy="53057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buFont typeface="Wingdings" panose="05000000000000000000" pitchFamily="2" charset="2"/>
              <a:buChar char="q"/>
            </a:pPr>
            <a:r>
              <a:rPr lang="en-US" sz="1200" b="1" dirty="0">
                <a:solidFill>
                  <a:schemeClr val="dk1"/>
                </a:solidFill>
              </a:rPr>
              <a:t>Handling Outliers</a:t>
            </a:r>
            <a:endParaRPr lang="en-ID" sz="1200" dirty="0">
              <a:solidFill>
                <a:schemeClr val="dk1"/>
              </a:solidFill>
            </a:endParaRPr>
          </a:p>
        </p:txBody>
      </p:sp>
      <p:pic>
        <p:nvPicPr>
          <p:cNvPr id="5" name="Picture 4">
            <a:extLst>
              <a:ext uri="{FF2B5EF4-FFF2-40B4-BE49-F238E27FC236}">
                <a16:creationId xmlns:a16="http://schemas.microsoft.com/office/drawing/2014/main" id="{D13DD008-D3D5-1BD1-FC3C-0B6964421CA4}"/>
              </a:ext>
            </a:extLst>
          </p:cNvPr>
          <p:cNvPicPr>
            <a:picLocks noChangeAspect="1"/>
          </p:cNvPicPr>
          <p:nvPr/>
        </p:nvPicPr>
        <p:blipFill>
          <a:blip r:embed="rId10"/>
          <a:stretch>
            <a:fillRect/>
          </a:stretch>
        </p:blipFill>
        <p:spPr>
          <a:xfrm>
            <a:off x="191168" y="4236550"/>
            <a:ext cx="4064743" cy="447658"/>
          </a:xfrm>
          <a:prstGeom prst="rect">
            <a:avLst/>
          </a:prstGeom>
        </p:spPr>
      </p:pic>
    </p:spTree>
    <p:extLst>
      <p:ext uri="{BB962C8B-B14F-4D97-AF65-F5344CB8AC3E}">
        <p14:creationId xmlns:p14="http://schemas.microsoft.com/office/powerpoint/2010/main" val="237176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5" name="Picture 4">
            <a:extLst>
              <a:ext uri="{FF2B5EF4-FFF2-40B4-BE49-F238E27FC236}">
                <a16:creationId xmlns:a16="http://schemas.microsoft.com/office/drawing/2014/main" id="{2842C317-E9EC-0156-F4A2-728474687668}"/>
              </a:ext>
            </a:extLst>
          </p:cNvPr>
          <p:cNvPicPr>
            <a:picLocks noChangeAspect="1"/>
          </p:cNvPicPr>
          <p:nvPr/>
        </p:nvPicPr>
        <p:blipFill>
          <a:blip r:embed="rId3"/>
          <a:stretch>
            <a:fillRect/>
          </a:stretch>
        </p:blipFill>
        <p:spPr>
          <a:xfrm>
            <a:off x="219700" y="932092"/>
            <a:ext cx="6157677" cy="3718930"/>
          </a:xfrm>
          <a:prstGeom prst="rect">
            <a:avLst/>
          </a:prstGeom>
        </p:spPr>
      </p:pic>
      <p:sp>
        <p:nvSpPr>
          <p:cNvPr id="6" name="Google Shape;114;p27">
            <a:extLst>
              <a:ext uri="{FF2B5EF4-FFF2-40B4-BE49-F238E27FC236}">
                <a16:creationId xmlns:a16="http://schemas.microsoft.com/office/drawing/2014/main" id="{5E75E716-F624-A295-09AD-A9059ACED20E}"/>
              </a:ext>
            </a:extLst>
          </p:cNvPr>
          <p:cNvSpPr txBox="1">
            <a:spLocks/>
          </p:cNvSpPr>
          <p:nvPr/>
        </p:nvSpPr>
        <p:spPr>
          <a:xfrm>
            <a:off x="5973386" y="1535802"/>
            <a:ext cx="3014876" cy="3057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04800" indent="-171450" algn="just">
              <a:buClr>
                <a:schemeClr val="dk1"/>
              </a:buClr>
              <a:buSzPts val="1500"/>
            </a:pPr>
            <a:r>
              <a:rPr lang="en-ID" sz="1100" dirty="0">
                <a:solidFill>
                  <a:schemeClr val="dk1"/>
                </a:solidFill>
              </a:rPr>
              <a:t>Perusahaan </a:t>
            </a:r>
            <a:r>
              <a:rPr lang="en-ID" sz="1100" dirty="0" err="1">
                <a:solidFill>
                  <a:schemeClr val="dk1"/>
                </a:solidFill>
              </a:rPr>
              <a:t>mengalami</a:t>
            </a:r>
            <a:r>
              <a:rPr lang="en-ID" sz="1100" dirty="0">
                <a:solidFill>
                  <a:schemeClr val="dk1"/>
                </a:solidFill>
              </a:rPr>
              <a:t> </a:t>
            </a:r>
            <a:r>
              <a:rPr lang="en-ID" sz="1100" dirty="0" err="1">
                <a:solidFill>
                  <a:schemeClr val="dk1"/>
                </a:solidFill>
              </a:rPr>
              <a:t>perkembangan</a:t>
            </a:r>
            <a:r>
              <a:rPr lang="en-ID" sz="1100" dirty="0">
                <a:solidFill>
                  <a:schemeClr val="dk1"/>
                </a:solidFill>
              </a:rPr>
              <a:t> yang </a:t>
            </a:r>
            <a:r>
              <a:rPr lang="en-ID" sz="1100" dirty="0" err="1">
                <a:solidFill>
                  <a:schemeClr val="dk1"/>
                </a:solidFill>
              </a:rPr>
              <a:t>pesat</a:t>
            </a:r>
            <a:r>
              <a:rPr lang="en-ID" sz="1100" dirty="0">
                <a:solidFill>
                  <a:schemeClr val="dk1"/>
                </a:solidFill>
              </a:rPr>
              <a:t> </a:t>
            </a:r>
            <a:r>
              <a:rPr lang="en-ID" sz="1100" dirty="0" err="1">
                <a:solidFill>
                  <a:schemeClr val="dk1"/>
                </a:solidFill>
              </a:rPr>
              <a:t>dari</a:t>
            </a:r>
            <a:r>
              <a:rPr lang="en-ID" sz="1100" dirty="0">
                <a:solidFill>
                  <a:schemeClr val="dk1"/>
                </a:solidFill>
              </a:rPr>
              <a:t> </a:t>
            </a:r>
            <a:r>
              <a:rPr lang="en-ID" sz="1100" dirty="0" err="1">
                <a:solidFill>
                  <a:schemeClr val="dk1"/>
                </a:solidFill>
              </a:rPr>
              <a:t>tahun</a:t>
            </a:r>
            <a:r>
              <a:rPr lang="en-ID" sz="1100" dirty="0">
                <a:solidFill>
                  <a:schemeClr val="dk1"/>
                </a:solidFill>
              </a:rPr>
              <a:t> 2010 </a:t>
            </a:r>
            <a:r>
              <a:rPr lang="en-ID" sz="1100" dirty="0" err="1">
                <a:solidFill>
                  <a:schemeClr val="dk1"/>
                </a:solidFill>
              </a:rPr>
              <a:t>hingga</a:t>
            </a:r>
            <a:r>
              <a:rPr lang="en-ID" sz="1100" dirty="0">
                <a:solidFill>
                  <a:schemeClr val="dk1"/>
                </a:solidFill>
              </a:rPr>
              <a:t> 2015 yang </a:t>
            </a:r>
            <a:r>
              <a:rPr lang="en-ID" sz="1100" dirty="0" err="1">
                <a:solidFill>
                  <a:schemeClr val="dk1"/>
                </a:solidFill>
              </a:rPr>
              <a:t>ditandai</a:t>
            </a:r>
            <a:r>
              <a:rPr lang="en-ID" sz="1100" dirty="0">
                <a:solidFill>
                  <a:schemeClr val="dk1"/>
                </a:solidFill>
              </a:rPr>
              <a:t> </a:t>
            </a:r>
            <a:r>
              <a:rPr lang="en-ID" sz="1100" dirty="0" err="1">
                <a:solidFill>
                  <a:schemeClr val="dk1"/>
                </a:solidFill>
              </a:rPr>
              <a:t>dengan</a:t>
            </a:r>
            <a:r>
              <a:rPr lang="en-ID" sz="1100" dirty="0">
                <a:solidFill>
                  <a:schemeClr val="dk1"/>
                </a:solidFill>
              </a:rPr>
              <a:t> </a:t>
            </a:r>
            <a:r>
              <a:rPr lang="en-ID" sz="1100" dirty="0" err="1">
                <a:solidFill>
                  <a:schemeClr val="dk1"/>
                </a:solidFill>
              </a:rPr>
              <a:t>peningkatan</a:t>
            </a:r>
            <a:r>
              <a:rPr lang="en-ID" sz="1100" dirty="0">
                <a:solidFill>
                  <a:schemeClr val="dk1"/>
                </a:solidFill>
              </a:rPr>
              <a:t> </a:t>
            </a:r>
            <a:r>
              <a:rPr lang="en-ID" sz="1100" dirty="0" err="1">
                <a:solidFill>
                  <a:schemeClr val="dk1"/>
                </a:solidFill>
              </a:rPr>
              <a:t>jumlah</a:t>
            </a:r>
            <a:r>
              <a:rPr lang="en-ID" sz="1100" dirty="0">
                <a:solidFill>
                  <a:schemeClr val="dk1"/>
                </a:solidFill>
              </a:rPr>
              <a:t> </a:t>
            </a:r>
            <a:r>
              <a:rPr lang="en-ID" sz="1100" dirty="0" err="1">
                <a:solidFill>
                  <a:schemeClr val="dk1"/>
                </a:solidFill>
              </a:rPr>
              <a:t>karyawan</a:t>
            </a:r>
            <a:r>
              <a:rPr lang="en-ID" sz="1100" dirty="0">
                <a:solidFill>
                  <a:schemeClr val="dk1"/>
                </a:solidFill>
              </a:rPr>
              <a:t> yang sangat </a:t>
            </a:r>
            <a:r>
              <a:rPr lang="en-ID" sz="1100" dirty="0" err="1">
                <a:solidFill>
                  <a:schemeClr val="dk1"/>
                </a:solidFill>
              </a:rPr>
              <a:t>signifikan</a:t>
            </a:r>
            <a:r>
              <a:rPr lang="en-ID" sz="1100" dirty="0">
                <a:solidFill>
                  <a:schemeClr val="dk1"/>
                </a:solidFill>
              </a:rPr>
              <a:t>.</a:t>
            </a:r>
          </a:p>
          <a:p>
            <a:pPr marL="304800" indent="-171450" algn="just">
              <a:buClr>
                <a:schemeClr val="dk1"/>
              </a:buClr>
              <a:buSzPts val="1500"/>
            </a:pPr>
            <a:r>
              <a:rPr lang="en-ID" sz="1100" dirty="0">
                <a:solidFill>
                  <a:schemeClr val="dk1"/>
                </a:solidFill>
              </a:rPr>
              <a:t>Akan </a:t>
            </a:r>
            <a:r>
              <a:rPr lang="en-ID" sz="1100" dirty="0" err="1">
                <a:solidFill>
                  <a:schemeClr val="dk1"/>
                </a:solidFill>
              </a:rPr>
              <a:t>tetapi</a:t>
            </a:r>
            <a:r>
              <a:rPr lang="en-ID" sz="1100" dirty="0">
                <a:solidFill>
                  <a:schemeClr val="dk1"/>
                </a:solidFill>
              </a:rPr>
              <a:t>, </a:t>
            </a:r>
            <a:r>
              <a:rPr lang="en-ID" sz="1100" dirty="0" err="1">
                <a:solidFill>
                  <a:schemeClr val="dk1"/>
                </a:solidFill>
              </a:rPr>
              <a:t>perusahaan</a:t>
            </a:r>
            <a:r>
              <a:rPr lang="en-ID" sz="1100" dirty="0">
                <a:solidFill>
                  <a:schemeClr val="dk1"/>
                </a:solidFill>
              </a:rPr>
              <a:t> </a:t>
            </a:r>
            <a:r>
              <a:rPr lang="en-ID" sz="1100" dirty="0" err="1">
                <a:solidFill>
                  <a:schemeClr val="dk1"/>
                </a:solidFill>
              </a:rPr>
              <a:t>mengalami</a:t>
            </a:r>
            <a:r>
              <a:rPr lang="en-ID" sz="1100" dirty="0">
                <a:solidFill>
                  <a:schemeClr val="dk1"/>
                </a:solidFill>
              </a:rPr>
              <a:t> </a:t>
            </a:r>
            <a:r>
              <a:rPr lang="en-ID" sz="1100" dirty="0" err="1">
                <a:solidFill>
                  <a:schemeClr val="dk1"/>
                </a:solidFill>
              </a:rPr>
              <a:t>penurunan</a:t>
            </a:r>
            <a:r>
              <a:rPr lang="en-ID" sz="1100" dirty="0">
                <a:solidFill>
                  <a:schemeClr val="dk1"/>
                </a:solidFill>
              </a:rPr>
              <a:t> </a:t>
            </a:r>
            <a:r>
              <a:rPr lang="en-ID" sz="1100" dirty="0" err="1">
                <a:solidFill>
                  <a:schemeClr val="dk1"/>
                </a:solidFill>
              </a:rPr>
              <a:t>jumlah</a:t>
            </a:r>
            <a:r>
              <a:rPr lang="en-ID" sz="1100" dirty="0">
                <a:solidFill>
                  <a:schemeClr val="dk1"/>
                </a:solidFill>
              </a:rPr>
              <a:t> </a:t>
            </a:r>
            <a:r>
              <a:rPr lang="en-ID" sz="1100" dirty="0" err="1">
                <a:solidFill>
                  <a:schemeClr val="dk1"/>
                </a:solidFill>
              </a:rPr>
              <a:t>karyawan</a:t>
            </a:r>
            <a:r>
              <a:rPr lang="en-ID" sz="1100" dirty="0">
                <a:solidFill>
                  <a:schemeClr val="dk1"/>
                </a:solidFill>
              </a:rPr>
              <a:t> </a:t>
            </a:r>
            <a:r>
              <a:rPr lang="en-ID" sz="1100" dirty="0" err="1">
                <a:solidFill>
                  <a:schemeClr val="dk1"/>
                </a:solidFill>
              </a:rPr>
              <a:t>dari</a:t>
            </a:r>
            <a:r>
              <a:rPr lang="en-ID" sz="1100" dirty="0">
                <a:solidFill>
                  <a:schemeClr val="dk1"/>
                </a:solidFill>
              </a:rPr>
              <a:t> </a:t>
            </a:r>
            <a:r>
              <a:rPr lang="en-ID" sz="1100" dirty="0" err="1">
                <a:solidFill>
                  <a:schemeClr val="dk1"/>
                </a:solidFill>
              </a:rPr>
              <a:t>tahun</a:t>
            </a:r>
            <a:r>
              <a:rPr lang="en-ID" sz="1100" dirty="0">
                <a:solidFill>
                  <a:schemeClr val="dk1"/>
                </a:solidFill>
              </a:rPr>
              <a:t> 2016 </a:t>
            </a:r>
            <a:r>
              <a:rPr lang="en-ID" sz="1100" dirty="0" err="1">
                <a:solidFill>
                  <a:schemeClr val="dk1"/>
                </a:solidFill>
              </a:rPr>
              <a:t>hingga</a:t>
            </a:r>
            <a:r>
              <a:rPr lang="en-ID" sz="1100" dirty="0">
                <a:solidFill>
                  <a:schemeClr val="dk1"/>
                </a:solidFill>
              </a:rPr>
              <a:t> 2020 yang </a:t>
            </a:r>
            <a:r>
              <a:rPr lang="en-ID" sz="1100" dirty="0" err="1">
                <a:solidFill>
                  <a:schemeClr val="dk1"/>
                </a:solidFill>
              </a:rPr>
              <a:t>ditandai</a:t>
            </a:r>
            <a:r>
              <a:rPr lang="en-ID" sz="1100" dirty="0">
                <a:solidFill>
                  <a:schemeClr val="dk1"/>
                </a:solidFill>
              </a:rPr>
              <a:t> </a:t>
            </a:r>
            <a:r>
              <a:rPr lang="en-ID" sz="1100" dirty="0" err="1">
                <a:solidFill>
                  <a:schemeClr val="dk1"/>
                </a:solidFill>
              </a:rPr>
              <a:t>dengan</a:t>
            </a:r>
            <a:r>
              <a:rPr lang="en-ID" sz="1100" dirty="0">
                <a:solidFill>
                  <a:schemeClr val="dk1"/>
                </a:solidFill>
              </a:rPr>
              <a:t> </a:t>
            </a:r>
            <a:r>
              <a:rPr lang="en-ID" sz="1100" dirty="0" err="1">
                <a:solidFill>
                  <a:schemeClr val="dk1"/>
                </a:solidFill>
              </a:rPr>
              <a:t>jumlah</a:t>
            </a:r>
            <a:r>
              <a:rPr lang="en-ID" sz="1100" dirty="0">
                <a:solidFill>
                  <a:schemeClr val="dk1"/>
                </a:solidFill>
              </a:rPr>
              <a:t> </a:t>
            </a:r>
            <a:r>
              <a:rPr lang="en-ID" sz="1100" dirty="0" err="1">
                <a:solidFill>
                  <a:schemeClr val="dk1"/>
                </a:solidFill>
              </a:rPr>
              <a:t>karyawan</a:t>
            </a:r>
            <a:r>
              <a:rPr lang="en-ID" sz="1100" dirty="0">
                <a:solidFill>
                  <a:schemeClr val="dk1"/>
                </a:solidFill>
              </a:rPr>
              <a:t> yang </a:t>
            </a:r>
            <a:r>
              <a:rPr lang="en-ID" sz="1100" dirty="0" err="1">
                <a:solidFill>
                  <a:schemeClr val="dk1"/>
                </a:solidFill>
              </a:rPr>
              <a:t>masuk</a:t>
            </a:r>
            <a:r>
              <a:rPr lang="en-ID" sz="1100" dirty="0">
                <a:solidFill>
                  <a:schemeClr val="dk1"/>
                </a:solidFill>
              </a:rPr>
              <a:t> </a:t>
            </a:r>
            <a:r>
              <a:rPr lang="en-ID" sz="1100" dirty="0" err="1">
                <a:solidFill>
                  <a:schemeClr val="dk1"/>
                </a:solidFill>
              </a:rPr>
              <a:t>lebih</a:t>
            </a:r>
            <a:r>
              <a:rPr lang="en-ID" sz="1100" dirty="0">
                <a:solidFill>
                  <a:schemeClr val="dk1"/>
                </a:solidFill>
              </a:rPr>
              <a:t> </a:t>
            </a:r>
            <a:r>
              <a:rPr lang="en-ID" sz="1100" dirty="0" err="1">
                <a:solidFill>
                  <a:schemeClr val="dk1"/>
                </a:solidFill>
              </a:rPr>
              <a:t>sedikit</a:t>
            </a:r>
            <a:r>
              <a:rPr lang="en-ID" sz="1100" dirty="0">
                <a:solidFill>
                  <a:schemeClr val="dk1"/>
                </a:solidFill>
              </a:rPr>
              <a:t> </a:t>
            </a:r>
            <a:r>
              <a:rPr lang="en-ID" sz="1100" dirty="0" err="1">
                <a:solidFill>
                  <a:schemeClr val="dk1"/>
                </a:solidFill>
              </a:rPr>
              <a:t>dibandingkan</a:t>
            </a:r>
            <a:r>
              <a:rPr lang="en-ID" sz="1100" dirty="0">
                <a:solidFill>
                  <a:schemeClr val="dk1"/>
                </a:solidFill>
              </a:rPr>
              <a:t> yang </a:t>
            </a:r>
            <a:r>
              <a:rPr lang="en-ID" sz="1100" dirty="0" err="1">
                <a:solidFill>
                  <a:schemeClr val="dk1"/>
                </a:solidFill>
              </a:rPr>
              <a:t>masuk</a:t>
            </a:r>
            <a:r>
              <a:rPr lang="en-ID" sz="1100" dirty="0">
                <a:solidFill>
                  <a:schemeClr val="dk1"/>
                </a:solidFill>
              </a:rPr>
              <a:t>. </a:t>
            </a:r>
          </a:p>
          <a:p>
            <a:pPr marL="304800" indent="-171450" algn="just">
              <a:buClr>
                <a:schemeClr val="dk1"/>
              </a:buClr>
              <a:buSzPts val="1500"/>
            </a:pPr>
            <a:r>
              <a:rPr lang="en-ID" sz="1100" dirty="0">
                <a:solidFill>
                  <a:schemeClr val="dk1"/>
                </a:solidFill>
              </a:rPr>
              <a:t>Perusahaan </a:t>
            </a:r>
            <a:r>
              <a:rPr lang="en-ID" sz="1100" dirty="0" err="1">
                <a:solidFill>
                  <a:schemeClr val="dk1"/>
                </a:solidFill>
              </a:rPr>
              <a:t>perlu</a:t>
            </a:r>
            <a:r>
              <a:rPr lang="en-ID" sz="1100" dirty="0">
                <a:solidFill>
                  <a:schemeClr val="dk1"/>
                </a:solidFill>
              </a:rPr>
              <a:t> </a:t>
            </a:r>
            <a:r>
              <a:rPr lang="en-ID" sz="1100" dirty="0" err="1">
                <a:solidFill>
                  <a:schemeClr val="dk1"/>
                </a:solidFill>
              </a:rPr>
              <a:t>berbenah</a:t>
            </a:r>
            <a:r>
              <a:rPr lang="en-ID" sz="1100" dirty="0">
                <a:solidFill>
                  <a:schemeClr val="dk1"/>
                </a:solidFill>
              </a:rPr>
              <a:t> </a:t>
            </a:r>
            <a:r>
              <a:rPr lang="en-ID" sz="1100" dirty="0" err="1">
                <a:solidFill>
                  <a:schemeClr val="dk1"/>
                </a:solidFill>
              </a:rPr>
              <a:t>diri</a:t>
            </a:r>
            <a:r>
              <a:rPr lang="en-ID" sz="1100" dirty="0">
                <a:solidFill>
                  <a:schemeClr val="dk1"/>
                </a:solidFill>
              </a:rPr>
              <a:t> agar </a:t>
            </a:r>
            <a:r>
              <a:rPr lang="en-ID" sz="1100" dirty="0" err="1">
                <a:solidFill>
                  <a:schemeClr val="dk1"/>
                </a:solidFill>
              </a:rPr>
              <a:t>karyawan</a:t>
            </a:r>
            <a:r>
              <a:rPr lang="en-ID" sz="1100" dirty="0">
                <a:solidFill>
                  <a:schemeClr val="dk1"/>
                </a:solidFill>
              </a:rPr>
              <a:t> yang </a:t>
            </a:r>
            <a:r>
              <a:rPr lang="en-ID" sz="1100" dirty="0" err="1">
                <a:solidFill>
                  <a:schemeClr val="dk1"/>
                </a:solidFill>
              </a:rPr>
              <a:t>lainnya</a:t>
            </a:r>
            <a:r>
              <a:rPr lang="en-ID" sz="1100" dirty="0">
                <a:solidFill>
                  <a:schemeClr val="dk1"/>
                </a:solidFill>
              </a:rPr>
              <a:t> </a:t>
            </a:r>
            <a:r>
              <a:rPr lang="en-ID" sz="1100" dirty="0" err="1">
                <a:solidFill>
                  <a:schemeClr val="dk1"/>
                </a:solidFill>
              </a:rPr>
              <a:t>tetap</a:t>
            </a:r>
            <a:r>
              <a:rPr lang="en-ID" sz="1100" dirty="0">
                <a:solidFill>
                  <a:schemeClr val="dk1"/>
                </a:solidFill>
              </a:rPr>
              <a:t> </a:t>
            </a:r>
            <a:r>
              <a:rPr lang="en-ID" sz="1100" dirty="0" err="1">
                <a:solidFill>
                  <a:schemeClr val="dk1"/>
                </a:solidFill>
              </a:rPr>
              <a:t>bertahan</a:t>
            </a:r>
            <a:r>
              <a:rPr lang="en-ID" sz="1100" dirty="0">
                <a:solidFill>
                  <a:schemeClr val="dk1"/>
                </a:solidFill>
              </a:rPr>
              <a:t> dan </a:t>
            </a:r>
            <a:r>
              <a:rPr lang="en-ID" sz="1100" dirty="0" err="1">
                <a:solidFill>
                  <a:schemeClr val="dk1"/>
                </a:solidFill>
              </a:rPr>
              <a:t>dampak</a:t>
            </a:r>
            <a:r>
              <a:rPr lang="en-ID" sz="1100" dirty="0">
                <a:solidFill>
                  <a:schemeClr val="dk1"/>
                </a:solidFill>
              </a:rPr>
              <a:t> </a:t>
            </a:r>
            <a:r>
              <a:rPr lang="en-ID" sz="1100" dirty="0" err="1">
                <a:solidFill>
                  <a:schemeClr val="dk1"/>
                </a:solidFill>
              </a:rPr>
              <a:t>dari</a:t>
            </a:r>
            <a:r>
              <a:rPr lang="en-ID" sz="1100" dirty="0">
                <a:solidFill>
                  <a:schemeClr val="dk1"/>
                </a:solidFill>
              </a:rPr>
              <a:t> </a:t>
            </a:r>
            <a:r>
              <a:rPr lang="en-ID" sz="1100" dirty="0" err="1">
                <a:solidFill>
                  <a:schemeClr val="dk1"/>
                </a:solidFill>
              </a:rPr>
              <a:t>penurunan</a:t>
            </a:r>
            <a:r>
              <a:rPr lang="en-ID" sz="1100" dirty="0">
                <a:solidFill>
                  <a:schemeClr val="dk1"/>
                </a:solidFill>
              </a:rPr>
              <a:t> </a:t>
            </a:r>
            <a:r>
              <a:rPr lang="en-ID" sz="1100" dirty="0" err="1">
                <a:solidFill>
                  <a:schemeClr val="dk1"/>
                </a:solidFill>
              </a:rPr>
              <a:t>jumlah</a:t>
            </a:r>
            <a:r>
              <a:rPr lang="en-ID" sz="1100" dirty="0">
                <a:solidFill>
                  <a:schemeClr val="dk1"/>
                </a:solidFill>
              </a:rPr>
              <a:t> </a:t>
            </a:r>
            <a:r>
              <a:rPr lang="en-ID" sz="1100" dirty="0" err="1">
                <a:solidFill>
                  <a:schemeClr val="dk1"/>
                </a:solidFill>
              </a:rPr>
              <a:t>karyawan</a:t>
            </a:r>
            <a:r>
              <a:rPr lang="en-ID" sz="1100" dirty="0">
                <a:solidFill>
                  <a:schemeClr val="dk1"/>
                </a:solidFill>
              </a:rPr>
              <a:t> </a:t>
            </a:r>
            <a:r>
              <a:rPr lang="en-ID" sz="1100" dirty="0" err="1">
                <a:solidFill>
                  <a:schemeClr val="dk1"/>
                </a:solidFill>
              </a:rPr>
              <a:t>ini</a:t>
            </a:r>
            <a:r>
              <a:rPr lang="en-ID" sz="1100" dirty="0">
                <a:solidFill>
                  <a:schemeClr val="dk1"/>
                </a:solidFill>
              </a:rPr>
              <a:t> </a:t>
            </a:r>
            <a:r>
              <a:rPr lang="en-ID" sz="1100" dirty="0" err="1">
                <a:solidFill>
                  <a:schemeClr val="dk1"/>
                </a:solidFill>
              </a:rPr>
              <a:t>tidak</a:t>
            </a:r>
            <a:r>
              <a:rPr lang="en-ID" sz="1100" dirty="0">
                <a:solidFill>
                  <a:schemeClr val="dk1"/>
                </a:solidFill>
              </a:rPr>
              <a:t> </a:t>
            </a:r>
            <a:r>
              <a:rPr lang="en-ID" sz="1100" dirty="0" err="1">
                <a:solidFill>
                  <a:schemeClr val="dk1"/>
                </a:solidFill>
              </a:rPr>
              <a:t>berdampak</a:t>
            </a:r>
            <a:r>
              <a:rPr lang="en-ID" sz="1100" dirty="0">
                <a:solidFill>
                  <a:schemeClr val="dk1"/>
                </a:solidFill>
              </a:rPr>
              <a:t> </a:t>
            </a:r>
            <a:r>
              <a:rPr lang="en-ID" sz="1100" dirty="0" err="1">
                <a:solidFill>
                  <a:schemeClr val="dk1"/>
                </a:solidFill>
              </a:rPr>
              <a:t>buruk</a:t>
            </a:r>
            <a:r>
              <a:rPr lang="en-ID" sz="1100" dirty="0">
                <a:solidFill>
                  <a:schemeClr val="dk1"/>
                </a:solidFill>
              </a:rPr>
              <a:t> </a:t>
            </a:r>
            <a:r>
              <a:rPr lang="en-ID" sz="1100" dirty="0" err="1">
                <a:solidFill>
                  <a:schemeClr val="dk1"/>
                </a:solidFill>
              </a:rPr>
              <a:t>terhadap</a:t>
            </a:r>
            <a:r>
              <a:rPr lang="en-ID" sz="1100" dirty="0">
                <a:solidFill>
                  <a:schemeClr val="dk1"/>
                </a:solidFill>
              </a:rPr>
              <a:t> </a:t>
            </a:r>
            <a:r>
              <a:rPr lang="en-ID" sz="1100" dirty="0" err="1">
                <a:solidFill>
                  <a:schemeClr val="dk1"/>
                </a:solidFill>
              </a:rPr>
              <a:t>rancangan</a:t>
            </a:r>
            <a:r>
              <a:rPr lang="en-ID" sz="1100" dirty="0">
                <a:solidFill>
                  <a:schemeClr val="dk1"/>
                </a:solidFill>
              </a:rPr>
              <a:t> </a:t>
            </a:r>
            <a:r>
              <a:rPr lang="en-ID" sz="1100" dirty="0" err="1">
                <a:solidFill>
                  <a:schemeClr val="dk1"/>
                </a:solidFill>
              </a:rPr>
              <a:t>jangka</a:t>
            </a:r>
            <a:r>
              <a:rPr lang="en-ID" sz="1100" dirty="0">
                <a:solidFill>
                  <a:schemeClr val="dk1"/>
                </a:solidFill>
              </a:rPr>
              <a:t> </a:t>
            </a:r>
            <a:r>
              <a:rPr lang="en-ID" sz="1100" dirty="0" err="1">
                <a:solidFill>
                  <a:schemeClr val="dk1"/>
                </a:solidFill>
              </a:rPr>
              <a:t>panjang</a:t>
            </a:r>
            <a:r>
              <a:rPr lang="en-ID" sz="1100" dirty="0">
                <a:solidFill>
                  <a:schemeClr val="dk1"/>
                </a:solidFill>
              </a:rPr>
              <a:t> </a:t>
            </a:r>
            <a:r>
              <a:rPr lang="en-ID" sz="1100" dirty="0" err="1">
                <a:solidFill>
                  <a:schemeClr val="dk1"/>
                </a:solidFill>
              </a:rPr>
              <a:t>dari</a:t>
            </a:r>
            <a:r>
              <a:rPr lang="en-ID" sz="1100" dirty="0">
                <a:solidFill>
                  <a:schemeClr val="dk1"/>
                </a:solidFill>
              </a:rPr>
              <a:t> </a:t>
            </a:r>
            <a:r>
              <a:rPr lang="en-ID" sz="1100" dirty="0" err="1">
                <a:solidFill>
                  <a:schemeClr val="dk1"/>
                </a:solidFill>
              </a:rPr>
              <a:t>perusahaan</a:t>
            </a:r>
            <a:r>
              <a:rPr lang="en-ID" sz="1100" dirty="0">
                <a:solidFill>
                  <a:schemeClr val="dk1"/>
                </a:solidFill>
              </a:rPr>
              <a:t>.</a:t>
            </a:r>
          </a:p>
        </p:txBody>
      </p:sp>
      <p:sp>
        <p:nvSpPr>
          <p:cNvPr id="7" name="Google Shape;114;p27">
            <a:extLst>
              <a:ext uri="{FF2B5EF4-FFF2-40B4-BE49-F238E27FC236}">
                <a16:creationId xmlns:a16="http://schemas.microsoft.com/office/drawing/2014/main" id="{3892B3E2-EE4C-1771-752B-50A72C91AD19}"/>
              </a:ext>
            </a:extLst>
          </p:cNvPr>
          <p:cNvSpPr txBox="1">
            <a:spLocks/>
          </p:cNvSpPr>
          <p:nvPr/>
        </p:nvSpPr>
        <p:spPr>
          <a:xfrm>
            <a:off x="5973386" y="1221833"/>
            <a:ext cx="3014876" cy="3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just">
              <a:buClr>
                <a:schemeClr val="dk1"/>
              </a:buClr>
              <a:buSzPts val="1500"/>
              <a:buNone/>
            </a:pPr>
            <a:r>
              <a:rPr lang="en-ID" sz="1200" b="1" dirty="0" err="1">
                <a:solidFill>
                  <a:schemeClr val="dk1"/>
                </a:solidFill>
              </a:rPr>
              <a:t>Diketahui</a:t>
            </a:r>
            <a:r>
              <a:rPr lang="en-ID" sz="1200" b="1" dirty="0">
                <a:solidFill>
                  <a:schemeClr val="dk1"/>
                </a:solidFill>
              </a:rPr>
              <a:t> </a:t>
            </a:r>
            <a:r>
              <a:rPr lang="en-ID" sz="1200" b="1" dirty="0" err="1">
                <a:solidFill>
                  <a:schemeClr val="dk1"/>
                </a:solidFill>
              </a:rPr>
              <a:t>bahwa</a:t>
            </a:r>
            <a:r>
              <a:rPr lang="en-ID" sz="1200" b="1" dirty="0">
                <a:solidFill>
                  <a:schemeClr val="dk1"/>
                </a:solidFill>
              </a:rPr>
              <a:t>:</a:t>
            </a:r>
          </a:p>
        </p:txBody>
      </p:sp>
      <p:sp>
        <p:nvSpPr>
          <p:cNvPr id="8" name="Google Shape;115;p27">
            <a:extLst>
              <a:ext uri="{FF2B5EF4-FFF2-40B4-BE49-F238E27FC236}">
                <a16:creationId xmlns:a16="http://schemas.microsoft.com/office/drawing/2014/main" id="{3B3AF764-32B5-7512-5C0A-E06EADF8CA0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818489" y="2472266"/>
            <a:ext cx="2133600" cy="1772356"/>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US" sz="1200" dirty="0">
                <a:solidFill>
                  <a:schemeClr val="dk1"/>
                </a:solidFill>
              </a:rPr>
              <a:t>Divisi Data Analyst </a:t>
            </a:r>
            <a:r>
              <a:rPr lang="en-US" sz="1200" dirty="0" err="1">
                <a:solidFill>
                  <a:schemeClr val="dk1"/>
                </a:solidFill>
              </a:rPr>
              <a:t>merupakan</a:t>
            </a:r>
            <a:r>
              <a:rPr lang="en-US" sz="1200" dirty="0">
                <a:solidFill>
                  <a:schemeClr val="dk1"/>
                </a:solidFill>
              </a:rPr>
              <a:t> divisi </a:t>
            </a:r>
            <a:r>
              <a:rPr lang="en-US" sz="1200" dirty="0" err="1">
                <a:solidFill>
                  <a:schemeClr val="dk1"/>
                </a:solidFill>
              </a:rPr>
              <a:t>dengan</a:t>
            </a:r>
            <a:r>
              <a:rPr lang="en-US" sz="1200" dirty="0">
                <a:solidFill>
                  <a:schemeClr val="dk1"/>
                </a:solidFill>
              </a:rPr>
              <a:t> </a:t>
            </a:r>
            <a:r>
              <a:rPr lang="en-US" sz="1200" dirty="0" err="1">
                <a:solidFill>
                  <a:schemeClr val="dk1"/>
                </a:solidFill>
              </a:rPr>
              <a:t>persentase</a:t>
            </a:r>
            <a:r>
              <a:rPr lang="en-US" sz="1200" dirty="0">
                <a:solidFill>
                  <a:schemeClr val="dk1"/>
                </a:solidFill>
              </a:rPr>
              <a:t> resign </a:t>
            </a:r>
            <a:r>
              <a:rPr lang="en-US" sz="1200" dirty="0" err="1">
                <a:solidFill>
                  <a:schemeClr val="dk1"/>
                </a:solidFill>
              </a:rPr>
              <a:t>terbesar</a:t>
            </a:r>
            <a:r>
              <a:rPr lang="en-US" sz="1200" dirty="0">
                <a:solidFill>
                  <a:schemeClr val="dk1"/>
                </a:solidFill>
              </a:rPr>
              <a:t> </a:t>
            </a:r>
            <a:r>
              <a:rPr lang="en-US" sz="1200" dirty="0" err="1">
                <a:solidFill>
                  <a:schemeClr val="dk1"/>
                </a:solidFill>
              </a:rPr>
              <a:t>yaitu</a:t>
            </a:r>
            <a:r>
              <a:rPr lang="en-US" sz="1200" dirty="0">
                <a:solidFill>
                  <a:schemeClr val="dk1"/>
                </a:solidFill>
              </a:rPr>
              <a:t> </a:t>
            </a:r>
            <a:r>
              <a:rPr lang="en-US" sz="1200" dirty="0" err="1">
                <a:solidFill>
                  <a:schemeClr val="dk1"/>
                </a:solidFill>
              </a:rPr>
              <a:t>sebesar</a:t>
            </a:r>
            <a:r>
              <a:rPr lang="en-US" sz="1200" dirty="0">
                <a:solidFill>
                  <a:schemeClr val="dk1"/>
                </a:solidFill>
              </a:rPr>
              <a:t> 50%. Oleh </a:t>
            </a:r>
            <a:r>
              <a:rPr lang="en-US" sz="1200" dirty="0" err="1">
                <a:solidFill>
                  <a:schemeClr val="dk1"/>
                </a:solidFill>
              </a:rPr>
              <a:t>karena</a:t>
            </a:r>
            <a:r>
              <a:rPr lang="en-US" sz="1200" dirty="0">
                <a:solidFill>
                  <a:schemeClr val="dk1"/>
                </a:solidFill>
              </a:rPr>
              <a:t> </a:t>
            </a:r>
            <a:r>
              <a:rPr lang="en-US" sz="1200" dirty="0" err="1">
                <a:solidFill>
                  <a:schemeClr val="dk1"/>
                </a:solidFill>
              </a:rPr>
              <a:t>itu</a:t>
            </a:r>
            <a:r>
              <a:rPr lang="en-US" sz="1200" dirty="0">
                <a:solidFill>
                  <a:schemeClr val="dk1"/>
                </a:solidFill>
              </a:rPr>
              <a:t> </a:t>
            </a:r>
            <a:r>
              <a:rPr lang="en-US" sz="1200" dirty="0" err="1">
                <a:solidFill>
                  <a:schemeClr val="dk1"/>
                </a:solidFill>
              </a:rPr>
              <a:t>dilakukan</a:t>
            </a:r>
            <a:r>
              <a:rPr lang="en-US" sz="1200" dirty="0">
                <a:solidFill>
                  <a:schemeClr val="dk1"/>
                </a:solidFill>
              </a:rPr>
              <a:t> </a:t>
            </a:r>
            <a:r>
              <a:rPr lang="en-US" sz="1200" dirty="0" err="1">
                <a:solidFill>
                  <a:schemeClr val="dk1"/>
                </a:solidFill>
              </a:rPr>
              <a:t>analisis</a:t>
            </a:r>
            <a:r>
              <a:rPr lang="en-US" sz="1200" dirty="0">
                <a:solidFill>
                  <a:schemeClr val="dk1"/>
                </a:solidFill>
              </a:rPr>
              <a:t> </a:t>
            </a:r>
            <a:r>
              <a:rPr lang="en-US" sz="1200" dirty="0" err="1">
                <a:solidFill>
                  <a:schemeClr val="dk1"/>
                </a:solidFill>
              </a:rPr>
              <a:t>lebih</a:t>
            </a:r>
            <a:r>
              <a:rPr lang="en-US" sz="1200" dirty="0">
                <a:solidFill>
                  <a:schemeClr val="dk1"/>
                </a:solidFill>
              </a:rPr>
              <a:t> </a:t>
            </a:r>
            <a:r>
              <a:rPr lang="en-US" sz="1200" dirty="0" err="1">
                <a:solidFill>
                  <a:schemeClr val="dk1"/>
                </a:solidFill>
              </a:rPr>
              <a:t>lanjut</a:t>
            </a:r>
            <a:r>
              <a:rPr lang="en-US" sz="1200" dirty="0">
                <a:solidFill>
                  <a:schemeClr val="dk1"/>
                </a:solidFill>
              </a:rPr>
              <a:t> yang </a:t>
            </a:r>
            <a:r>
              <a:rPr lang="en-US" sz="1200" dirty="0" err="1">
                <a:solidFill>
                  <a:schemeClr val="dk1"/>
                </a:solidFill>
              </a:rPr>
              <a:t>berkairan</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jenjang</a:t>
            </a:r>
            <a:r>
              <a:rPr lang="en-US" sz="1200" dirty="0">
                <a:solidFill>
                  <a:schemeClr val="dk1"/>
                </a:solidFill>
              </a:rPr>
              <a:t> </a:t>
            </a:r>
            <a:r>
              <a:rPr lang="en-US" sz="1200" dirty="0" err="1">
                <a:solidFill>
                  <a:schemeClr val="dk1"/>
                </a:solidFill>
              </a:rPr>
              <a:t>karir</a:t>
            </a:r>
            <a:r>
              <a:rPr lang="en-US" sz="1200" dirty="0">
                <a:solidFill>
                  <a:schemeClr val="dk1"/>
                </a:solidFill>
              </a:rPr>
              <a:t>, </a:t>
            </a:r>
            <a:r>
              <a:rPr lang="en-US" sz="1200" dirty="0" err="1">
                <a:solidFill>
                  <a:schemeClr val="dk1"/>
                </a:solidFill>
              </a:rPr>
              <a:t>performa</a:t>
            </a:r>
            <a:r>
              <a:rPr lang="en-US" sz="1200" dirty="0">
                <a:solidFill>
                  <a:schemeClr val="dk1"/>
                </a:solidFill>
              </a:rPr>
              <a:t>, dan alas an resign</a:t>
            </a:r>
            <a:endParaRPr sz="1200" dirty="0">
              <a:solidFill>
                <a:schemeClr val="dk1"/>
              </a:solidFill>
            </a:endParaRPr>
          </a:p>
        </p:txBody>
      </p:sp>
      <p:sp>
        <p:nvSpPr>
          <p:cNvPr id="2" name="Google Shape;115;p27">
            <a:extLst>
              <a:ext uri="{FF2B5EF4-FFF2-40B4-BE49-F238E27FC236}">
                <a16:creationId xmlns:a16="http://schemas.microsoft.com/office/drawing/2014/main" id="{9DF0E47D-ED51-AA64-D11A-7D239C97EC8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26D5E99C-62E2-FE43-7042-1B57DB1662EB}"/>
              </a:ext>
            </a:extLst>
          </p:cNvPr>
          <p:cNvPicPr>
            <a:picLocks noChangeAspect="1"/>
          </p:cNvPicPr>
          <p:nvPr/>
        </p:nvPicPr>
        <p:blipFill>
          <a:blip r:embed="rId4"/>
          <a:stretch>
            <a:fillRect/>
          </a:stretch>
        </p:blipFill>
        <p:spPr>
          <a:xfrm>
            <a:off x="101600" y="865350"/>
            <a:ext cx="6749882" cy="366149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1645</Words>
  <Application>Microsoft Office PowerPoint</Application>
  <PresentationFormat>On-screen Show (16:9)</PresentationFormat>
  <Paragraphs>97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Roboto</vt:lpstr>
      <vt:lpstr>Wingdings</vt:lpstr>
      <vt:lpstr>Nunito</vt:lpstr>
      <vt:lpstr>Arial</vt:lpstr>
      <vt:lpstr>Dosis</vt:lpstr>
      <vt:lpstr>Simple Light</vt:lpstr>
      <vt:lpstr>Improving Employee Retention by Predicting Employee Attrition Using Machine Learning</vt:lpstr>
      <vt:lpstr>Overview</vt:lpstr>
      <vt:lpstr>Data Overview</vt:lpstr>
      <vt:lpstr>Data Preprocessing</vt:lpstr>
      <vt:lpstr>Data Preprocessing</vt:lpstr>
      <vt:lpstr>Data Preprocessing</vt:lpstr>
      <vt:lpstr>Data Preprocessing</vt:lpstr>
      <vt:lpstr>Annual Report on Employee Number Changes </vt:lpstr>
      <vt:lpstr>Resign Reason Analysis for Employee Attrition Management Strategy</vt:lpstr>
      <vt:lpstr>Resign Reason Analysis for Employee Attrition Management Strategy</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Feature Importance</vt:lpstr>
      <vt:lpstr>Business Recommendation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Joni Syofian</cp:lastModifiedBy>
  <cp:revision>1</cp:revision>
  <dcterms:modified xsi:type="dcterms:W3CDTF">2023-01-18T05:28:19Z</dcterms:modified>
</cp:coreProperties>
</file>